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48" r:id="rId5"/>
    <p:sldMasterId id="2147483673" r:id="rId6"/>
  </p:sldMasterIdLst>
  <p:notesMasterIdLst>
    <p:notesMasterId r:id="rId66"/>
  </p:notesMasterIdLst>
  <p:sldIdLst>
    <p:sldId id="873" r:id="rId7"/>
    <p:sldId id="867" r:id="rId8"/>
    <p:sldId id="868" r:id="rId9"/>
    <p:sldId id="874" r:id="rId10"/>
    <p:sldId id="781" r:id="rId11"/>
    <p:sldId id="786" r:id="rId12"/>
    <p:sldId id="784" r:id="rId13"/>
    <p:sldId id="869" r:id="rId14"/>
    <p:sldId id="875" r:id="rId15"/>
    <p:sldId id="258" r:id="rId16"/>
    <p:sldId id="818" r:id="rId17"/>
    <p:sldId id="819" r:id="rId18"/>
    <p:sldId id="871" r:id="rId19"/>
    <p:sldId id="826" r:id="rId20"/>
    <p:sldId id="782" r:id="rId21"/>
    <p:sldId id="827" r:id="rId22"/>
    <p:sldId id="813" r:id="rId23"/>
    <p:sldId id="561" r:id="rId24"/>
    <p:sldId id="792" r:id="rId25"/>
    <p:sldId id="796" r:id="rId26"/>
    <p:sldId id="797" r:id="rId27"/>
    <p:sldId id="872" r:id="rId28"/>
    <p:sldId id="830" r:id="rId29"/>
    <p:sldId id="801" r:id="rId30"/>
    <p:sldId id="836" r:id="rId31"/>
    <p:sldId id="806" r:id="rId32"/>
    <p:sldId id="847" r:id="rId33"/>
    <p:sldId id="848" r:id="rId34"/>
    <p:sldId id="846" r:id="rId35"/>
    <p:sldId id="825" r:id="rId36"/>
    <p:sldId id="849" r:id="rId37"/>
    <p:sldId id="833" r:id="rId38"/>
    <p:sldId id="854" r:id="rId39"/>
    <p:sldId id="855" r:id="rId40"/>
    <p:sldId id="850" r:id="rId41"/>
    <p:sldId id="856" r:id="rId42"/>
    <p:sldId id="857" r:id="rId43"/>
    <p:sldId id="851" r:id="rId44"/>
    <p:sldId id="863" r:id="rId45"/>
    <p:sldId id="858" r:id="rId46"/>
    <p:sldId id="859" r:id="rId47"/>
    <p:sldId id="852" r:id="rId48"/>
    <p:sldId id="864" r:id="rId49"/>
    <p:sldId id="860" r:id="rId50"/>
    <p:sldId id="861" r:id="rId51"/>
    <p:sldId id="853" r:id="rId52"/>
    <p:sldId id="865" r:id="rId53"/>
    <p:sldId id="862" r:id="rId54"/>
    <p:sldId id="866" r:id="rId55"/>
    <p:sldId id="876" r:id="rId56"/>
    <p:sldId id="800" r:id="rId57"/>
    <p:sldId id="839" r:id="rId58"/>
    <p:sldId id="840" r:id="rId59"/>
    <p:sldId id="841" r:id="rId60"/>
    <p:sldId id="842" r:id="rId61"/>
    <p:sldId id="843" r:id="rId62"/>
    <p:sldId id="844" r:id="rId63"/>
    <p:sldId id="877" r:id="rId64"/>
    <p:sldId id="878"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B3449"/>
    <a:srgbClr val="FF462D"/>
    <a:srgbClr val="F05B00"/>
    <a:srgbClr val="595959"/>
    <a:srgbClr val="217897"/>
    <a:srgbClr val="AE00C0"/>
    <a:srgbClr val="FE5C3C"/>
    <a:srgbClr val="DBC496"/>
    <a:srgbClr val="FC7146"/>
    <a:srgbClr val="E7D7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8B46FC-08D3-42D4-94C3-E5C18C8F8335}" v="59" dt="2025-05-13T13:56:32.9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792" autoAdjust="0"/>
  </p:normalViewPr>
  <p:slideViewPr>
    <p:cSldViewPr snapToGrid="0">
      <p:cViewPr>
        <p:scale>
          <a:sx n="56" d="100"/>
          <a:sy n="56" d="100"/>
        </p:scale>
        <p:origin x="1000" y="1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viewProps" Target="viewProps.xml"/><Relationship Id="rId7" Type="http://schemas.openxmlformats.org/officeDocument/2006/relationships/slide" Target="slides/slide1.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14DA4E-7C9E-4B76-A334-39309FF6EC1F}" type="datetimeFigureOut">
              <a:rPr lang="en-US" smtClean="0"/>
              <a:t>5/13/2025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9CFA66-B22E-4B94-941C-8CAC36939DC8}" type="slidenum">
              <a:rPr lang="en-US" smtClean="0"/>
              <a:t>‹#›</a:t>
            </a:fld>
            <a:endParaRPr lang="en-US"/>
          </a:p>
        </p:txBody>
      </p:sp>
    </p:spTree>
    <p:extLst>
      <p:ext uri="{BB962C8B-B14F-4D97-AF65-F5344CB8AC3E}">
        <p14:creationId xmlns:p14="http://schemas.microsoft.com/office/powerpoint/2010/main" val="1473348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CB66CB3C-E297-42B1-BD7C-6FE3C30D9D67}" type="slidenum">
              <a:rPr lang="en-US" smtClean="0"/>
              <a:t>13</a:t>
            </a:fld>
            <a:endParaRPr lang="en-US"/>
          </a:p>
        </p:txBody>
      </p:sp>
    </p:spTree>
    <p:extLst>
      <p:ext uri="{BB962C8B-B14F-4D97-AF65-F5344CB8AC3E}">
        <p14:creationId xmlns:p14="http://schemas.microsoft.com/office/powerpoint/2010/main" val="1281262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9CFA66-B22E-4B94-941C-8CAC36939DC8}" type="slidenum">
              <a:rPr lang="en-US" smtClean="0"/>
              <a:t>40</a:t>
            </a:fld>
            <a:endParaRPr lang="en-US"/>
          </a:p>
        </p:txBody>
      </p:sp>
    </p:spTree>
    <p:extLst>
      <p:ext uri="{BB962C8B-B14F-4D97-AF65-F5344CB8AC3E}">
        <p14:creationId xmlns:p14="http://schemas.microsoft.com/office/powerpoint/2010/main" val="1408722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9CFA66-B22E-4B94-941C-8CAC36939DC8}" type="slidenum">
              <a:rPr lang="en-US" smtClean="0"/>
              <a:t>43</a:t>
            </a:fld>
            <a:endParaRPr lang="en-US"/>
          </a:p>
        </p:txBody>
      </p:sp>
    </p:spTree>
    <p:extLst>
      <p:ext uri="{BB962C8B-B14F-4D97-AF65-F5344CB8AC3E}">
        <p14:creationId xmlns:p14="http://schemas.microsoft.com/office/powerpoint/2010/main" val="62729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9CFA66-B22E-4B94-941C-8CAC36939DC8}" type="slidenum">
              <a:rPr lang="en-US" smtClean="0"/>
              <a:t>44</a:t>
            </a:fld>
            <a:endParaRPr lang="en-US"/>
          </a:p>
        </p:txBody>
      </p:sp>
    </p:spTree>
    <p:extLst>
      <p:ext uri="{BB962C8B-B14F-4D97-AF65-F5344CB8AC3E}">
        <p14:creationId xmlns:p14="http://schemas.microsoft.com/office/powerpoint/2010/main" val="1744235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9CFA66-B22E-4B94-941C-8CAC36939DC8}" type="slidenum">
              <a:rPr lang="en-US" smtClean="0"/>
              <a:t>47</a:t>
            </a:fld>
            <a:endParaRPr lang="en-US"/>
          </a:p>
        </p:txBody>
      </p:sp>
    </p:spTree>
    <p:extLst>
      <p:ext uri="{BB962C8B-B14F-4D97-AF65-F5344CB8AC3E}">
        <p14:creationId xmlns:p14="http://schemas.microsoft.com/office/powerpoint/2010/main" val="1838531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9CFA66-B22E-4B94-941C-8CAC36939DC8}" type="slidenum">
              <a:rPr lang="en-US" smtClean="0"/>
              <a:t>48</a:t>
            </a:fld>
            <a:endParaRPr lang="en-US"/>
          </a:p>
        </p:txBody>
      </p:sp>
    </p:spTree>
    <p:extLst>
      <p:ext uri="{BB962C8B-B14F-4D97-AF65-F5344CB8AC3E}">
        <p14:creationId xmlns:p14="http://schemas.microsoft.com/office/powerpoint/2010/main" val="2222061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9CFA66-B22E-4B94-941C-8CAC36939DC8}" type="slidenum">
              <a:rPr lang="en-US" smtClean="0"/>
              <a:t>15</a:t>
            </a:fld>
            <a:endParaRPr lang="en-US"/>
          </a:p>
        </p:txBody>
      </p:sp>
    </p:spTree>
    <p:extLst>
      <p:ext uri="{BB962C8B-B14F-4D97-AF65-F5344CB8AC3E}">
        <p14:creationId xmlns:p14="http://schemas.microsoft.com/office/powerpoint/2010/main" val="2352437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CB66CB3C-E297-42B1-BD7C-6FE3C30D9D67}" type="slidenum">
              <a:rPr lang="en-US" smtClean="0"/>
              <a:t>22</a:t>
            </a:fld>
            <a:endParaRPr lang="en-US"/>
          </a:p>
        </p:txBody>
      </p:sp>
    </p:spTree>
    <p:extLst>
      <p:ext uri="{BB962C8B-B14F-4D97-AF65-F5344CB8AC3E}">
        <p14:creationId xmlns:p14="http://schemas.microsoft.com/office/powerpoint/2010/main" val="738935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a:t>Databases are programmed to prioritize Boolean Operators.  This is often called </a:t>
            </a:r>
            <a:r>
              <a:rPr lang="en-US" i="1"/>
              <a:t>"search precedence"</a:t>
            </a:r>
            <a:r>
              <a:rPr lang="en-US"/>
              <a:t> and it influences how your search is performed. For instance, most databases give AND precedence over OR, meaning </a:t>
            </a:r>
            <a:r>
              <a:rPr lang="en-US" b="1"/>
              <a:t>terms linked with AND will be searched before those linked with OR, no matter the order they appear in your search. In any database, using parentheses will override the search precedence.</a:t>
            </a:r>
          </a:p>
          <a:p>
            <a:pPr marL="174708" indent="-174708">
              <a:buFont typeface="Arial"/>
              <a:buChar char="•"/>
            </a:pPr>
            <a:endParaRPr lang="en-US"/>
          </a:p>
        </p:txBody>
      </p:sp>
      <p:sp>
        <p:nvSpPr>
          <p:cNvPr id="4" name="Slide Number Placeholder 3"/>
          <p:cNvSpPr>
            <a:spLocks noGrp="1"/>
          </p:cNvSpPr>
          <p:nvPr>
            <p:ph type="sldNum" sz="quarter" idx="10"/>
          </p:nvPr>
        </p:nvSpPr>
        <p:spPr/>
        <p:txBody>
          <a:bodyPr/>
          <a:lstStyle/>
          <a:p>
            <a:pPr>
              <a:defRPr/>
            </a:pPr>
            <a:fld id="{25C7BD02-796F-4E06-B23B-37CD284AACDA}" type="slidenum">
              <a:rPr lang="en-US" smtClean="0"/>
              <a:pPr>
                <a:defRPr/>
              </a:pPr>
              <a:t>30</a:t>
            </a:fld>
            <a:endParaRPr lang="en-US"/>
          </a:p>
        </p:txBody>
      </p:sp>
    </p:spTree>
    <p:extLst>
      <p:ext uri="{BB962C8B-B14F-4D97-AF65-F5344CB8AC3E}">
        <p14:creationId xmlns:p14="http://schemas.microsoft.com/office/powerpoint/2010/main" val="2588188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9CFA66-B22E-4B94-941C-8CAC36939DC8}" type="slidenum">
              <a:rPr lang="en-US" smtClean="0"/>
              <a:t>32</a:t>
            </a:fld>
            <a:endParaRPr lang="en-US"/>
          </a:p>
        </p:txBody>
      </p:sp>
    </p:spTree>
    <p:extLst>
      <p:ext uri="{BB962C8B-B14F-4D97-AF65-F5344CB8AC3E}">
        <p14:creationId xmlns:p14="http://schemas.microsoft.com/office/powerpoint/2010/main" val="1600844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9CFA66-B22E-4B94-941C-8CAC36939DC8}" type="slidenum">
              <a:rPr lang="en-US" smtClean="0"/>
              <a:t>33</a:t>
            </a:fld>
            <a:endParaRPr lang="en-US"/>
          </a:p>
        </p:txBody>
      </p:sp>
    </p:spTree>
    <p:extLst>
      <p:ext uri="{BB962C8B-B14F-4D97-AF65-F5344CB8AC3E}">
        <p14:creationId xmlns:p14="http://schemas.microsoft.com/office/powerpoint/2010/main" val="373046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a:t>Databases are programmed to prioritize Boolean Operators.  This is often called </a:t>
            </a:r>
            <a:r>
              <a:rPr lang="en-US" i="1"/>
              <a:t>"search precedence"</a:t>
            </a:r>
            <a:r>
              <a:rPr lang="en-US"/>
              <a:t> and it influences how your search is performed. For instance, most databases give AND precedence over OR, meaning </a:t>
            </a:r>
            <a:r>
              <a:rPr lang="en-US" b="1"/>
              <a:t>terms linked with AND will be searched before those linked with OR, no matter the order they appear in your search. In any database, using parentheses will override the search precedence.</a:t>
            </a:r>
          </a:p>
          <a:p>
            <a:pPr marL="174708" indent="-174708">
              <a:buFont typeface="Arial"/>
              <a:buChar char="•"/>
            </a:pPr>
            <a:endParaRPr lang="en-US"/>
          </a:p>
        </p:txBody>
      </p:sp>
      <p:sp>
        <p:nvSpPr>
          <p:cNvPr id="4" name="Slide Number Placeholder 3"/>
          <p:cNvSpPr>
            <a:spLocks noGrp="1"/>
          </p:cNvSpPr>
          <p:nvPr>
            <p:ph type="sldNum" sz="quarter" idx="10"/>
          </p:nvPr>
        </p:nvSpPr>
        <p:spPr/>
        <p:txBody>
          <a:bodyPr/>
          <a:lstStyle/>
          <a:p>
            <a:pPr>
              <a:defRPr/>
            </a:pPr>
            <a:fld id="{25C7BD02-796F-4E06-B23B-37CD284AACDA}" type="slidenum">
              <a:rPr lang="en-US" smtClean="0"/>
              <a:pPr>
                <a:defRPr/>
              </a:pPr>
              <a:t>36</a:t>
            </a:fld>
            <a:endParaRPr lang="en-US"/>
          </a:p>
        </p:txBody>
      </p:sp>
    </p:spTree>
    <p:extLst>
      <p:ext uri="{BB962C8B-B14F-4D97-AF65-F5344CB8AC3E}">
        <p14:creationId xmlns:p14="http://schemas.microsoft.com/office/powerpoint/2010/main" val="4219289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a:t>Databases are programmed to prioritize Boolean Operators.  This is often called </a:t>
            </a:r>
            <a:r>
              <a:rPr lang="en-US" i="1"/>
              <a:t>"search precedence"</a:t>
            </a:r>
            <a:r>
              <a:rPr lang="en-US"/>
              <a:t> and it influences how your search is performed. For instance, most databases give AND precedence over OR, meaning </a:t>
            </a:r>
            <a:r>
              <a:rPr lang="en-US" b="1"/>
              <a:t>terms linked with AND will be searched before those linked with OR, no matter the order they appear in your search. In any database, using parentheses will override the search precedence.</a:t>
            </a:r>
          </a:p>
          <a:p>
            <a:pPr marL="174708" indent="-174708">
              <a:buFont typeface="Arial"/>
              <a:buChar char="•"/>
            </a:pPr>
            <a:endParaRPr lang="en-US"/>
          </a:p>
        </p:txBody>
      </p:sp>
      <p:sp>
        <p:nvSpPr>
          <p:cNvPr id="4" name="Slide Number Placeholder 3"/>
          <p:cNvSpPr>
            <a:spLocks noGrp="1"/>
          </p:cNvSpPr>
          <p:nvPr>
            <p:ph type="sldNum" sz="quarter" idx="10"/>
          </p:nvPr>
        </p:nvSpPr>
        <p:spPr/>
        <p:txBody>
          <a:bodyPr/>
          <a:lstStyle/>
          <a:p>
            <a:pPr>
              <a:defRPr/>
            </a:pPr>
            <a:fld id="{25C7BD02-796F-4E06-B23B-37CD284AACDA}" type="slidenum">
              <a:rPr lang="en-US" smtClean="0"/>
              <a:pPr>
                <a:defRPr/>
              </a:pPr>
              <a:t>37</a:t>
            </a:fld>
            <a:endParaRPr lang="en-US"/>
          </a:p>
        </p:txBody>
      </p:sp>
    </p:spTree>
    <p:extLst>
      <p:ext uri="{BB962C8B-B14F-4D97-AF65-F5344CB8AC3E}">
        <p14:creationId xmlns:p14="http://schemas.microsoft.com/office/powerpoint/2010/main" val="2716215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9CFA66-B22E-4B94-941C-8CAC36939DC8}" type="slidenum">
              <a:rPr lang="en-US" smtClean="0"/>
              <a:t>39</a:t>
            </a:fld>
            <a:endParaRPr lang="en-US"/>
          </a:p>
        </p:txBody>
      </p:sp>
    </p:spTree>
    <p:extLst>
      <p:ext uri="{BB962C8B-B14F-4D97-AF65-F5344CB8AC3E}">
        <p14:creationId xmlns:p14="http://schemas.microsoft.com/office/powerpoint/2010/main" val="207550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69F9A-D14A-4EA6-A614-B190D7C713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899915-8F53-470A-90AD-87AE6254BA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F6B662-7C2D-43BC-8AE4-2B002BCB8E0E}"/>
              </a:ext>
            </a:extLst>
          </p:cNvPr>
          <p:cNvSpPr>
            <a:spLocks noGrp="1"/>
          </p:cNvSpPr>
          <p:nvPr>
            <p:ph type="dt" sz="half" idx="10"/>
          </p:nvPr>
        </p:nvSpPr>
        <p:spPr/>
        <p:txBody>
          <a:bodyPr/>
          <a:lstStyle/>
          <a:p>
            <a:fld id="{80047940-1934-4BA0-9D54-28DB096AB5C8}" type="datetimeFigureOut">
              <a:rPr lang="en-US" smtClean="0"/>
              <a:t>5/13/2025</a:t>
            </a:fld>
            <a:endParaRPr lang="en-US"/>
          </a:p>
        </p:txBody>
      </p:sp>
      <p:sp>
        <p:nvSpPr>
          <p:cNvPr id="5" name="Footer Placeholder 4">
            <a:extLst>
              <a:ext uri="{FF2B5EF4-FFF2-40B4-BE49-F238E27FC236}">
                <a16:creationId xmlns:a16="http://schemas.microsoft.com/office/drawing/2014/main" id="{8AECF2CA-6DAE-446B-AED3-3C5B4F9423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636CC3-8BC7-4DB4-AC7A-FC3C64D2A843}"/>
              </a:ext>
            </a:extLst>
          </p:cNvPr>
          <p:cNvSpPr>
            <a:spLocks noGrp="1"/>
          </p:cNvSpPr>
          <p:nvPr>
            <p:ph type="sldNum" sz="quarter" idx="12"/>
          </p:nvPr>
        </p:nvSpPr>
        <p:spPr/>
        <p:txBody>
          <a:bodyPr/>
          <a:lstStyle/>
          <a:p>
            <a:fld id="{4DE6F100-5740-461F-AE27-C2A199ABB3E2}" type="slidenum">
              <a:rPr lang="en-US" smtClean="0"/>
              <a:t>‹#›</a:t>
            </a:fld>
            <a:endParaRPr lang="en-US"/>
          </a:p>
        </p:txBody>
      </p:sp>
    </p:spTree>
    <p:extLst>
      <p:ext uri="{BB962C8B-B14F-4D97-AF65-F5344CB8AC3E}">
        <p14:creationId xmlns:p14="http://schemas.microsoft.com/office/powerpoint/2010/main" val="564589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166A0-BCD6-4485-929C-B369AF54D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4B2736-B8E9-435F-A894-79129D6CF8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24D176-9B6B-41AE-82FB-1F7193657BC6}"/>
              </a:ext>
            </a:extLst>
          </p:cNvPr>
          <p:cNvSpPr>
            <a:spLocks noGrp="1"/>
          </p:cNvSpPr>
          <p:nvPr>
            <p:ph type="dt" sz="half" idx="10"/>
          </p:nvPr>
        </p:nvSpPr>
        <p:spPr/>
        <p:txBody>
          <a:bodyPr/>
          <a:lstStyle/>
          <a:p>
            <a:fld id="{80047940-1934-4BA0-9D54-28DB096AB5C8}" type="datetimeFigureOut">
              <a:rPr lang="en-US" smtClean="0"/>
              <a:t>5/13/2025</a:t>
            </a:fld>
            <a:endParaRPr lang="en-US"/>
          </a:p>
        </p:txBody>
      </p:sp>
      <p:sp>
        <p:nvSpPr>
          <p:cNvPr id="5" name="Footer Placeholder 4">
            <a:extLst>
              <a:ext uri="{FF2B5EF4-FFF2-40B4-BE49-F238E27FC236}">
                <a16:creationId xmlns:a16="http://schemas.microsoft.com/office/drawing/2014/main" id="{F22E91D0-5817-4422-AD29-77CFA86EE2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181200-5E5C-4D43-85EF-F5144354C2BF}"/>
              </a:ext>
            </a:extLst>
          </p:cNvPr>
          <p:cNvSpPr>
            <a:spLocks noGrp="1"/>
          </p:cNvSpPr>
          <p:nvPr>
            <p:ph type="sldNum" sz="quarter" idx="12"/>
          </p:nvPr>
        </p:nvSpPr>
        <p:spPr/>
        <p:txBody>
          <a:bodyPr/>
          <a:lstStyle/>
          <a:p>
            <a:fld id="{4DE6F100-5740-461F-AE27-C2A199ABB3E2}" type="slidenum">
              <a:rPr lang="en-US" smtClean="0"/>
              <a:t>‹#›</a:t>
            </a:fld>
            <a:endParaRPr lang="en-US"/>
          </a:p>
        </p:txBody>
      </p:sp>
    </p:spTree>
    <p:extLst>
      <p:ext uri="{BB962C8B-B14F-4D97-AF65-F5344CB8AC3E}">
        <p14:creationId xmlns:p14="http://schemas.microsoft.com/office/powerpoint/2010/main" val="3337691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E497CC-305A-4153-B7FB-7DB5E8134C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3EC4E5-1B19-4CC0-BAFA-E330BF003C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61638E-E93F-4C20-BF49-80C045EDC54E}"/>
              </a:ext>
            </a:extLst>
          </p:cNvPr>
          <p:cNvSpPr>
            <a:spLocks noGrp="1"/>
          </p:cNvSpPr>
          <p:nvPr>
            <p:ph type="dt" sz="half" idx="10"/>
          </p:nvPr>
        </p:nvSpPr>
        <p:spPr/>
        <p:txBody>
          <a:bodyPr/>
          <a:lstStyle/>
          <a:p>
            <a:fld id="{80047940-1934-4BA0-9D54-28DB096AB5C8}" type="datetimeFigureOut">
              <a:rPr lang="en-US" smtClean="0"/>
              <a:t>5/13/2025</a:t>
            </a:fld>
            <a:endParaRPr lang="en-US"/>
          </a:p>
        </p:txBody>
      </p:sp>
      <p:sp>
        <p:nvSpPr>
          <p:cNvPr id="5" name="Footer Placeholder 4">
            <a:extLst>
              <a:ext uri="{FF2B5EF4-FFF2-40B4-BE49-F238E27FC236}">
                <a16:creationId xmlns:a16="http://schemas.microsoft.com/office/drawing/2014/main" id="{210E25B1-C799-4684-AFDC-1C7902646F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985004-38F4-4EF9-AB90-B20400E27776}"/>
              </a:ext>
            </a:extLst>
          </p:cNvPr>
          <p:cNvSpPr>
            <a:spLocks noGrp="1"/>
          </p:cNvSpPr>
          <p:nvPr>
            <p:ph type="sldNum" sz="quarter" idx="12"/>
          </p:nvPr>
        </p:nvSpPr>
        <p:spPr/>
        <p:txBody>
          <a:bodyPr/>
          <a:lstStyle/>
          <a:p>
            <a:fld id="{4DE6F100-5740-461F-AE27-C2A199ABB3E2}" type="slidenum">
              <a:rPr lang="en-US" smtClean="0"/>
              <a:t>‹#›</a:t>
            </a:fld>
            <a:endParaRPr lang="en-US"/>
          </a:p>
        </p:txBody>
      </p:sp>
    </p:spTree>
    <p:extLst>
      <p:ext uri="{BB962C8B-B14F-4D97-AF65-F5344CB8AC3E}">
        <p14:creationId xmlns:p14="http://schemas.microsoft.com/office/powerpoint/2010/main" val="2716765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Column Stacked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0"/>
          </p:nvPr>
        </p:nvSpPr>
        <p:spPr>
          <a:xfrm>
            <a:off x="611718" y="1373188"/>
            <a:ext cx="5300133" cy="214471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1"/>
          </p:nvPr>
        </p:nvSpPr>
        <p:spPr>
          <a:xfrm>
            <a:off x="6278035" y="1373187"/>
            <a:ext cx="5302250" cy="457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14"/>
          </p:nvPr>
        </p:nvSpPr>
        <p:spPr>
          <a:xfrm>
            <a:off x="609601" y="3794125"/>
            <a:ext cx="5302250" cy="21488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5"/>
          </p:nvPr>
        </p:nvSpPr>
        <p:spPr/>
        <p:txBody>
          <a:bodyPr/>
          <a:lstStyle/>
          <a:p>
            <a:r>
              <a:rPr lang="en-US"/>
              <a:t>Month Day, Year</a:t>
            </a:r>
          </a:p>
        </p:txBody>
      </p:sp>
      <p:sp>
        <p:nvSpPr>
          <p:cNvPr id="8" name="Slide Number Placeholder 7"/>
          <p:cNvSpPr>
            <a:spLocks noGrp="1"/>
          </p:cNvSpPr>
          <p:nvPr>
            <p:ph type="sldNum" sz="quarter" idx="16"/>
          </p:nvPr>
        </p:nvSpPr>
        <p:spPr/>
        <p:txBody>
          <a:bodyPr/>
          <a:lstStyle/>
          <a:p>
            <a:fld id="{5E8BC936-0928-C346-B13E-04BD58031644}" type="slidenum">
              <a:rPr lang="en-US" smtClean="0"/>
              <a:pPr/>
              <a:t>‹#›</a:t>
            </a:fld>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6126758"/>
            <a:ext cx="4004682" cy="730967"/>
          </a:xfrm>
          <a:prstGeom prst="rect">
            <a:avLst/>
          </a:prstGeom>
        </p:spPr>
      </p:pic>
    </p:spTree>
    <p:extLst>
      <p:ext uri="{BB962C8B-B14F-4D97-AF65-F5344CB8AC3E}">
        <p14:creationId xmlns:p14="http://schemas.microsoft.com/office/powerpoint/2010/main" val="428959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D2471-A2B1-44A5-A784-D70F6B1DB4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7EF721-BE59-476C-87E7-615F84346C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6A60E4D-E268-49F8-8AAF-D5884377A56E}"/>
              </a:ext>
            </a:extLst>
          </p:cNvPr>
          <p:cNvSpPr>
            <a:spLocks noGrp="1"/>
          </p:cNvSpPr>
          <p:nvPr>
            <p:ph type="dt" sz="half" idx="10"/>
          </p:nvPr>
        </p:nvSpPr>
        <p:spPr/>
        <p:txBody>
          <a:bodyPr/>
          <a:lstStyle/>
          <a:p>
            <a:fld id="{7EDEFD98-D7C4-41B5-A632-4E3EB6C0B093}" type="datetimeFigureOut">
              <a:rPr lang="en-US" smtClean="0"/>
              <a:t>5/13/2025</a:t>
            </a:fld>
            <a:endParaRPr lang="en-US"/>
          </a:p>
        </p:txBody>
      </p:sp>
      <p:sp>
        <p:nvSpPr>
          <p:cNvPr id="5" name="Footer Placeholder 4">
            <a:extLst>
              <a:ext uri="{FF2B5EF4-FFF2-40B4-BE49-F238E27FC236}">
                <a16:creationId xmlns:a16="http://schemas.microsoft.com/office/drawing/2014/main" id="{C2A54016-94B8-45E0-B654-A5461AF494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CD08C7-C54E-44FC-96C6-987906D9C1A4}"/>
              </a:ext>
            </a:extLst>
          </p:cNvPr>
          <p:cNvSpPr>
            <a:spLocks noGrp="1"/>
          </p:cNvSpPr>
          <p:nvPr>
            <p:ph type="sldNum" sz="quarter" idx="12"/>
          </p:nvPr>
        </p:nvSpPr>
        <p:spPr/>
        <p:txBody>
          <a:bodyPr/>
          <a:lstStyle/>
          <a:p>
            <a:fld id="{96CF4244-DBDA-43CF-B996-9996D4019FE3}" type="slidenum">
              <a:rPr lang="en-US" smtClean="0"/>
              <a:t>‹#›</a:t>
            </a:fld>
            <a:endParaRPr lang="en-US"/>
          </a:p>
        </p:txBody>
      </p:sp>
    </p:spTree>
    <p:extLst>
      <p:ext uri="{BB962C8B-B14F-4D97-AF65-F5344CB8AC3E}">
        <p14:creationId xmlns:p14="http://schemas.microsoft.com/office/powerpoint/2010/main" val="28952673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A5F72-E18C-47D7-8D3E-9EEC5DA719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490DF8-33F3-465C-B720-7088185CFF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70CF8D-3073-48FF-8178-AEE152E84CF0}"/>
              </a:ext>
            </a:extLst>
          </p:cNvPr>
          <p:cNvSpPr>
            <a:spLocks noGrp="1"/>
          </p:cNvSpPr>
          <p:nvPr>
            <p:ph type="dt" sz="half" idx="10"/>
          </p:nvPr>
        </p:nvSpPr>
        <p:spPr/>
        <p:txBody>
          <a:bodyPr/>
          <a:lstStyle/>
          <a:p>
            <a:fld id="{7EDEFD98-D7C4-41B5-A632-4E3EB6C0B093}" type="datetimeFigureOut">
              <a:rPr lang="en-US" smtClean="0"/>
              <a:t>5/13/2025</a:t>
            </a:fld>
            <a:endParaRPr lang="en-US"/>
          </a:p>
        </p:txBody>
      </p:sp>
      <p:sp>
        <p:nvSpPr>
          <p:cNvPr id="5" name="Footer Placeholder 4">
            <a:extLst>
              <a:ext uri="{FF2B5EF4-FFF2-40B4-BE49-F238E27FC236}">
                <a16:creationId xmlns:a16="http://schemas.microsoft.com/office/drawing/2014/main" id="{18C36D7F-CC69-4DBF-975A-3A57C5B28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0CD9E6-2FDB-4B4E-8B13-0CDD558C9F40}"/>
              </a:ext>
            </a:extLst>
          </p:cNvPr>
          <p:cNvSpPr>
            <a:spLocks noGrp="1"/>
          </p:cNvSpPr>
          <p:nvPr>
            <p:ph type="sldNum" sz="quarter" idx="12"/>
          </p:nvPr>
        </p:nvSpPr>
        <p:spPr/>
        <p:txBody>
          <a:bodyPr/>
          <a:lstStyle/>
          <a:p>
            <a:fld id="{96CF4244-DBDA-43CF-B996-9996D4019FE3}" type="slidenum">
              <a:rPr lang="en-US" smtClean="0"/>
              <a:t>‹#›</a:t>
            </a:fld>
            <a:endParaRPr lang="en-US"/>
          </a:p>
        </p:txBody>
      </p:sp>
    </p:spTree>
    <p:extLst>
      <p:ext uri="{BB962C8B-B14F-4D97-AF65-F5344CB8AC3E}">
        <p14:creationId xmlns:p14="http://schemas.microsoft.com/office/powerpoint/2010/main" val="4192829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B74C7-9106-40FA-AE87-58CA956F5A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78D0DE-FA8C-4780-B4FC-A5FE98BE20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8CFC50-ABE6-4A48-A552-AFFF4FEB6ABE}"/>
              </a:ext>
            </a:extLst>
          </p:cNvPr>
          <p:cNvSpPr>
            <a:spLocks noGrp="1"/>
          </p:cNvSpPr>
          <p:nvPr>
            <p:ph type="dt" sz="half" idx="10"/>
          </p:nvPr>
        </p:nvSpPr>
        <p:spPr/>
        <p:txBody>
          <a:bodyPr/>
          <a:lstStyle/>
          <a:p>
            <a:fld id="{7EDEFD98-D7C4-41B5-A632-4E3EB6C0B093}" type="datetimeFigureOut">
              <a:rPr lang="en-US" smtClean="0"/>
              <a:t>5/13/2025</a:t>
            </a:fld>
            <a:endParaRPr lang="en-US"/>
          </a:p>
        </p:txBody>
      </p:sp>
      <p:sp>
        <p:nvSpPr>
          <p:cNvPr id="5" name="Footer Placeholder 4">
            <a:extLst>
              <a:ext uri="{FF2B5EF4-FFF2-40B4-BE49-F238E27FC236}">
                <a16:creationId xmlns:a16="http://schemas.microsoft.com/office/drawing/2014/main" id="{AE174D97-8103-426C-BFD1-7690360D19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B05192-502A-4AEA-AC41-9CF0688E4CB8}"/>
              </a:ext>
            </a:extLst>
          </p:cNvPr>
          <p:cNvSpPr>
            <a:spLocks noGrp="1"/>
          </p:cNvSpPr>
          <p:nvPr>
            <p:ph type="sldNum" sz="quarter" idx="12"/>
          </p:nvPr>
        </p:nvSpPr>
        <p:spPr/>
        <p:txBody>
          <a:bodyPr/>
          <a:lstStyle/>
          <a:p>
            <a:fld id="{96CF4244-DBDA-43CF-B996-9996D4019FE3}" type="slidenum">
              <a:rPr lang="en-US" smtClean="0"/>
              <a:t>‹#›</a:t>
            </a:fld>
            <a:endParaRPr lang="en-US"/>
          </a:p>
        </p:txBody>
      </p:sp>
    </p:spTree>
    <p:extLst>
      <p:ext uri="{BB962C8B-B14F-4D97-AF65-F5344CB8AC3E}">
        <p14:creationId xmlns:p14="http://schemas.microsoft.com/office/powerpoint/2010/main" val="23332357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56245-F87D-4B43-816C-577E5DD9D5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E070F1-27BE-4170-A8E2-1A8649E922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124E1C-C2EC-48D3-A489-DB850904B9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5106BB-1BF0-4E0C-BE5F-0EA8D45CA87F}"/>
              </a:ext>
            </a:extLst>
          </p:cNvPr>
          <p:cNvSpPr>
            <a:spLocks noGrp="1"/>
          </p:cNvSpPr>
          <p:nvPr>
            <p:ph type="dt" sz="half" idx="10"/>
          </p:nvPr>
        </p:nvSpPr>
        <p:spPr/>
        <p:txBody>
          <a:bodyPr/>
          <a:lstStyle/>
          <a:p>
            <a:fld id="{7EDEFD98-D7C4-41B5-A632-4E3EB6C0B093}" type="datetimeFigureOut">
              <a:rPr lang="en-US" smtClean="0"/>
              <a:t>5/13/2025</a:t>
            </a:fld>
            <a:endParaRPr lang="en-US"/>
          </a:p>
        </p:txBody>
      </p:sp>
      <p:sp>
        <p:nvSpPr>
          <p:cNvPr id="6" name="Footer Placeholder 5">
            <a:extLst>
              <a:ext uri="{FF2B5EF4-FFF2-40B4-BE49-F238E27FC236}">
                <a16:creationId xmlns:a16="http://schemas.microsoft.com/office/drawing/2014/main" id="{5A0E0F61-B933-4E8A-AE5E-3838CC47BF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C6F8A9-EA08-4854-BE32-E7E54CF20A71}"/>
              </a:ext>
            </a:extLst>
          </p:cNvPr>
          <p:cNvSpPr>
            <a:spLocks noGrp="1"/>
          </p:cNvSpPr>
          <p:nvPr>
            <p:ph type="sldNum" sz="quarter" idx="12"/>
          </p:nvPr>
        </p:nvSpPr>
        <p:spPr/>
        <p:txBody>
          <a:bodyPr/>
          <a:lstStyle/>
          <a:p>
            <a:fld id="{96CF4244-DBDA-43CF-B996-9996D4019FE3}" type="slidenum">
              <a:rPr lang="en-US" smtClean="0"/>
              <a:t>‹#›</a:t>
            </a:fld>
            <a:endParaRPr lang="en-US"/>
          </a:p>
        </p:txBody>
      </p:sp>
    </p:spTree>
    <p:extLst>
      <p:ext uri="{BB962C8B-B14F-4D97-AF65-F5344CB8AC3E}">
        <p14:creationId xmlns:p14="http://schemas.microsoft.com/office/powerpoint/2010/main" val="26020971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0415B-B223-47A5-84FC-6B2ED0204C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DF8493-7492-4C5F-89C4-375EB6C176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62EE2A-98CE-43AF-A904-D4FD06B59A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C702B7-7A49-4069-BA5D-01B0456299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AEA05D-4E84-4B2F-BDA5-BA95F6CB6C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DC2A29-CA0F-4BAA-AA28-5221E6D529BD}"/>
              </a:ext>
            </a:extLst>
          </p:cNvPr>
          <p:cNvSpPr>
            <a:spLocks noGrp="1"/>
          </p:cNvSpPr>
          <p:nvPr>
            <p:ph type="dt" sz="half" idx="10"/>
          </p:nvPr>
        </p:nvSpPr>
        <p:spPr/>
        <p:txBody>
          <a:bodyPr/>
          <a:lstStyle/>
          <a:p>
            <a:fld id="{7EDEFD98-D7C4-41B5-A632-4E3EB6C0B093}" type="datetimeFigureOut">
              <a:rPr lang="en-US" smtClean="0"/>
              <a:t>5/13/2025</a:t>
            </a:fld>
            <a:endParaRPr lang="en-US"/>
          </a:p>
        </p:txBody>
      </p:sp>
      <p:sp>
        <p:nvSpPr>
          <p:cNvPr id="8" name="Footer Placeholder 7">
            <a:extLst>
              <a:ext uri="{FF2B5EF4-FFF2-40B4-BE49-F238E27FC236}">
                <a16:creationId xmlns:a16="http://schemas.microsoft.com/office/drawing/2014/main" id="{98AEB013-1172-4EDB-A1F9-02B998B635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686756-A42B-44E1-970F-8F46BCF80C85}"/>
              </a:ext>
            </a:extLst>
          </p:cNvPr>
          <p:cNvSpPr>
            <a:spLocks noGrp="1"/>
          </p:cNvSpPr>
          <p:nvPr>
            <p:ph type="sldNum" sz="quarter" idx="12"/>
          </p:nvPr>
        </p:nvSpPr>
        <p:spPr/>
        <p:txBody>
          <a:bodyPr/>
          <a:lstStyle/>
          <a:p>
            <a:fld id="{96CF4244-DBDA-43CF-B996-9996D4019FE3}" type="slidenum">
              <a:rPr lang="en-US" smtClean="0"/>
              <a:t>‹#›</a:t>
            </a:fld>
            <a:endParaRPr lang="en-US"/>
          </a:p>
        </p:txBody>
      </p:sp>
    </p:spTree>
    <p:extLst>
      <p:ext uri="{BB962C8B-B14F-4D97-AF65-F5344CB8AC3E}">
        <p14:creationId xmlns:p14="http://schemas.microsoft.com/office/powerpoint/2010/main" val="2719313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236A5-7E5D-4B49-BA50-96F6488FD8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DAD28D-DD37-4EC0-A2E7-F409F0AA07BD}"/>
              </a:ext>
            </a:extLst>
          </p:cNvPr>
          <p:cNvSpPr>
            <a:spLocks noGrp="1"/>
          </p:cNvSpPr>
          <p:nvPr>
            <p:ph type="dt" sz="half" idx="10"/>
          </p:nvPr>
        </p:nvSpPr>
        <p:spPr/>
        <p:txBody>
          <a:bodyPr/>
          <a:lstStyle/>
          <a:p>
            <a:fld id="{7EDEFD98-D7C4-41B5-A632-4E3EB6C0B093}" type="datetimeFigureOut">
              <a:rPr lang="en-US" smtClean="0"/>
              <a:t>5/13/2025</a:t>
            </a:fld>
            <a:endParaRPr lang="en-US"/>
          </a:p>
        </p:txBody>
      </p:sp>
      <p:sp>
        <p:nvSpPr>
          <p:cNvPr id="4" name="Footer Placeholder 3">
            <a:extLst>
              <a:ext uri="{FF2B5EF4-FFF2-40B4-BE49-F238E27FC236}">
                <a16:creationId xmlns:a16="http://schemas.microsoft.com/office/drawing/2014/main" id="{AD4FC2B1-0FC1-491D-BF72-CC114C4123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FCAF39-C724-4055-824E-8C5783689063}"/>
              </a:ext>
            </a:extLst>
          </p:cNvPr>
          <p:cNvSpPr>
            <a:spLocks noGrp="1"/>
          </p:cNvSpPr>
          <p:nvPr>
            <p:ph type="sldNum" sz="quarter" idx="12"/>
          </p:nvPr>
        </p:nvSpPr>
        <p:spPr/>
        <p:txBody>
          <a:bodyPr/>
          <a:lstStyle/>
          <a:p>
            <a:fld id="{96CF4244-DBDA-43CF-B996-9996D4019FE3}" type="slidenum">
              <a:rPr lang="en-US" smtClean="0"/>
              <a:t>‹#›</a:t>
            </a:fld>
            <a:endParaRPr lang="en-US"/>
          </a:p>
        </p:txBody>
      </p:sp>
    </p:spTree>
    <p:extLst>
      <p:ext uri="{BB962C8B-B14F-4D97-AF65-F5344CB8AC3E}">
        <p14:creationId xmlns:p14="http://schemas.microsoft.com/office/powerpoint/2010/main" val="1269630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530EB2-6965-44A2-AF15-5E923E6B79F1}"/>
              </a:ext>
            </a:extLst>
          </p:cNvPr>
          <p:cNvSpPr>
            <a:spLocks noGrp="1"/>
          </p:cNvSpPr>
          <p:nvPr>
            <p:ph type="dt" sz="half" idx="10"/>
          </p:nvPr>
        </p:nvSpPr>
        <p:spPr/>
        <p:txBody>
          <a:bodyPr/>
          <a:lstStyle/>
          <a:p>
            <a:fld id="{7EDEFD98-D7C4-41B5-A632-4E3EB6C0B093}" type="datetimeFigureOut">
              <a:rPr lang="en-US" smtClean="0"/>
              <a:t>5/13/2025</a:t>
            </a:fld>
            <a:endParaRPr lang="en-US"/>
          </a:p>
        </p:txBody>
      </p:sp>
      <p:sp>
        <p:nvSpPr>
          <p:cNvPr id="3" name="Footer Placeholder 2">
            <a:extLst>
              <a:ext uri="{FF2B5EF4-FFF2-40B4-BE49-F238E27FC236}">
                <a16:creationId xmlns:a16="http://schemas.microsoft.com/office/drawing/2014/main" id="{E4253518-0781-4A7B-A470-5B11D12E31B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C9B1FE-8844-441B-B438-1056BF67218D}"/>
              </a:ext>
            </a:extLst>
          </p:cNvPr>
          <p:cNvSpPr>
            <a:spLocks noGrp="1"/>
          </p:cNvSpPr>
          <p:nvPr>
            <p:ph type="sldNum" sz="quarter" idx="12"/>
          </p:nvPr>
        </p:nvSpPr>
        <p:spPr/>
        <p:txBody>
          <a:bodyPr/>
          <a:lstStyle/>
          <a:p>
            <a:fld id="{96CF4244-DBDA-43CF-B996-9996D4019FE3}" type="slidenum">
              <a:rPr lang="en-US" smtClean="0"/>
              <a:t>‹#›</a:t>
            </a:fld>
            <a:endParaRPr lang="en-US"/>
          </a:p>
        </p:txBody>
      </p:sp>
    </p:spTree>
    <p:extLst>
      <p:ext uri="{BB962C8B-B14F-4D97-AF65-F5344CB8AC3E}">
        <p14:creationId xmlns:p14="http://schemas.microsoft.com/office/powerpoint/2010/main" val="1512295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82165-0228-4B6D-A1E6-8E59DA6990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429216-D2DE-4D43-885E-6D77AE448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207C48-6842-4C0F-B10C-F83E44A38418}"/>
              </a:ext>
            </a:extLst>
          </p:cNvPr>
          <p:cNvSpPr>
            <a:spLocks noGrp="1"/>
          </p:cNvSpPr>
          <p:nvPr>
            <p:ph type="dt" sz="half" idx="10"/>
          </p:nvPr>
        </p:nvSpPr>
        <p:spPr/>
        <p:txBody>
          <a:bodyPr/>
          <a:lstStyle/>
          <a:p>
            <a:fld id="{80047940-1934-4BA0-9D54-28DB096AB5C8}" type="datetimeFigureOut">
              <a:rPr lang="en-US" smtClean="0"/>
              <a:t>5/13/2025</a:t>
            </a:fld>
            <a:endParaRPr lang="en-US"/>
          </a:p>
        </p:txBody>
      </p:sp>
      <p:sp>
        <p:nvSpPr>
          <p:cNvPr id="5" name="Footer Placeholder 4">
            <a:extLst>
              <a:ext uri="{FF2B5EF4-FFF2-40B4-BE49-F238E27FC236}">
                <a16:creationId xmlns:a16="http://schemas.microsoft.com/office/drawing/2014/main" id="{DB5946E8-6542-4D0C-AFD8-9802BAE86A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08218B-696D-4F49-9091-CD39316B7509}"/>
              </a:ext>
            </a:extLst>
          </p:cNvPr>
          <p:cNvSpPr>
            <a:spLocks noGrp="1"/>
          </p:cNvSpPr>
          <p:nvPr>
            <p:ph type="sldNum" sz="quarter" idx="12"/>
          </p:nvPr>
        </p:nvSpPr>
        <p:spPr/>
        <p:txBody>
          <a:bodyPr/>
          <a:lstStyle/>
          <a:p>
            <a:fld id="{4DE6F100-5740-461F-AE27-C2A199ABB3E2}" type="slidenum">
              <a:rPr lang="en-US" smtClean="0"/>
              <a:t>‹#›</a:t>
            </a:fld>
            <a:endParaRPr lang="en-US"/>
          </a:p>
        </p:txBody>
      </p:sp>
    </p:spTree>
    <p:extLst>
      <p:ext uri="{BB962C8B-B14F-4D97-AF65-F5344CB8AC3E}">
        <p14:creationId xmlns:p14="http://schemas.microsoft.com/office/powerpoint/2010/main" val="10540389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42D9E-B2C7-4B72-9311-F34B3CE0E1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457CC6-D888-42A8-83AA-CC10731349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5E4F85-11F8-48FE-8FAE-65A353D7A1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D15C43-53FC-4ACC-894A-FC943414AB19}"/>
              </a:ext>
            </a:extLst>
          </p:cNvPr>
          <p:cNvSpPr>
            <a:spLocks noGrp="1"/>
          </p:cNvSpPr>
          <p:nvPr>
            <p:ph type="dt" sz="half" idx="10"/>
          </p:nvPr>
        </p:nvSpPr>
        <p:spPr/>
        <p:txBody>
          <a:bodyPr/>
          <a:lstStyle/>
          <a:p>
            <a:fld id="{7EDEFD98-D7C4-41B5-A632-4E3EB6C0B093}" type="datetimeFigureOut">
              <a:rPr lang="en-US" smtClean="0"/>
              <a:t>5/13/2025</a:t>
            </a:fld>
            <a:endParaRPr lang="en-US"/>
          </a:p>
        </p:txBody>
      </p:sp>
      <p:sp>
        <p:nvSpPr>
          <p:cNvPr id="6" name="Footer Placeholder 5">
            <a:extLst>
              <a:ext uri="{FF2B5EF4-FFF2-40B4-BE49-F238E27FC236}">
                <a16:creationId xmlns:a16="http://schemas.microsoft.com/office/drawing/2014/main" id="{557A12EB-AA71-4C22-83E1-EF34F12A15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8E96D-9BDF-4C33-86E2-AF8136123A09}"/>
              </a:ext>
            </a:extLst>
          </p:cNvPr>
          <p:cNvSpPr>
            <a:spLocks noGrp="1"/>
          </p:cNvSpPr>
          <p:nvPr>
            <p:ph type="sldNum" sz="quarter" idx="12"/>
          </p:nvPr>
        </p:nvSpPr>
        <p:spPr/>
        <p:txBody>
          <a:bodyPr/>
          <a:lstStyle/>
          <a:p>
            <a:fld id="{96CF4244-DBDA-43CF-B996-9996D4019FE3}" type="slidenum">
              <a:rPr lang="en-US" smtClean="0"/>
              <a:t>‹#›</a:t>
            </a:fld>
            <a:endParaRPr lang="en-US"/>
          </a:p>
        </p:txBody>
      </p:sp>
    </p:spTree>
    <p:extLst>
      <p:ext uri="{BB962C8B-B14F-4D97-AF65-F5344CB8AC3E}">
        <p14:creationId xmlns:p14="http://schemas.microsoft.com/office/powerpoint/2010/main" val="40651256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A253F-8CCF-48C0-AE79-7B911698FD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C5A9FA-2C6A-4F53-97CE-2399D90E69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1E01F6-8215-4F98-BEFE-24D710EE03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9D11EB-F042-433B-B4A7-963642EAFA8F}"/>
              </a:ext>
            </a:extLst>
          </p:cNvPr>
          <p:cNvSpPr>
            <a:spLocks noGrp="1"/>
          </p:cNvSpPr>
          <p:nvPr>
            <p:ph type="dt" sz="half" idx="10"/>
          </p:nvPr>
        </p:nvSpPr>
        <p:spPr/>
        <p:txBody>
          <a:bodyPr/>
          <a:lstStyle/>
          <a:p>
            <a:fld id="{7EDEFD98-D7C4-41B5-A632-4E3EB6C0B093}" type="datetimeFigureOut">
              <a:rPr lang="en-US" smtClean="0"/>
              <a:t>5/13/2025</a:t>
            </a:fld>
            <a:endParaRPr lang="en-US"/>
          </a:p>
        </p:txBody>
      </p:sp>
      <p:sp>
        <p:nvSpPr>
          <p:cNvPr id="6" name="Footer Placeholder 5">
            <a:extLst>
              <a:ext uri="{FF2B5EF4-FFF2-40B4-BE49-F238E27FC236}">
                <a16:creationId xmlns:a16="http://schemas.microsoft.com/office/drawing/2014/main" id="{9B64CC3A-2184-4017-B7DA-A204D11FDD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7E65CD-5C50-4EE0-AA29-CAF1E60DF9B1}"/>
              </a:ext>
            </a:extLst>
          </p:cNvPr>
          <p:cNvSpPr>
            <a:spLocks noGrp="1"/>
          </p:cNvSpPr>
          <p:nvPr>
            <p:ph type="sldNum" sz="quarter" idx="12"/>
          </p:nvPr>
        </p:nvSpPr>
        <p:spPr/>
        <p:txBody>
          <a:bodyPr/>
          <a:lstStyle/>
          <a:p>
            <a:fld id="{96CF4244-DBDA-43CF-B996-9996D4019FE3}" type="slidenum">
              <a:rPr lang="en-US" smtClean="0"/>
              <a:t>‹#›</a:t>
            </a:fld>
            <a:endParaRPr lang="en-US"/>
          </a:p>
        </p:txBody>
      </p:sp>
    </p:spTree>
    <p:extLst>
      <p:ext uri="{BB962C8B-B14F-4D97-AF65-F5344CB8AC3E}">
        <p14:creationId xmlns:p14="http://schemas.microsoft.com/office/powerpoint/2010/main" val="36954162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A1771-A502-4043-AD98-9A69E7974B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0A9CEC-DBDB-4F30-8767-4049E6A224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148DCE-0D59-45D3-BF06-B76175997E5C}"/>
              </a:ext>
            </a:extLst>
          </p:cNvPr>
          <p:cNvSpPr>
            <a:spLocks noGrp="1"/>
          </p:cNvSpPr>
          <p:nvPr>
            <p:ph type="dt" sz="half" idx="10"/>
          </p:nvPr>
        </p:nvSpPr>
        <p:spPr/>
        <p:txBody>
          <a:bodyPr/>
          <a:lstStyle/>
          <a:p>
            <a:fld id="{7EDEFD98-D7C4-41B5-A632-4E3EB6C0B093}" type="datetimeFigureOut">
              <a:rPr lang="en-US" smtClean="0"/>
              <a:t>5/13/2025</a:t>
            </a:fld>
            <a:endParaRPr lang="en-US"/>
          </a:p>
        </p:txBody>
      </p:sp>
      <p:sp>
        <p:nvSpPr>
          <p:cNvPr id="5" name="Footer Placeholder 4">
            <a:extLst>
              <a:ext uri="{FF2B5EF4-FFF2-40B4-BE49-F238E27FC236}">
                <a16:creationId xmlns:a16="http://schemas.microsoft.com/office/drawing/2014/main" id="{65356127-5AE9-490D-BB04-4EDF874AAC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081653-0FED-4AFE-9CA8-BCB2A6A0240E}"/>
              </a:ext>
            </a:extLst>
          </p:cNvPr>
          <p:cNvSpPr>
            <a:spLocks noGrp="1"/>
          </p:cNvSpPr>
          <p:nvPr>
            <p:ph type="sldNum" sz="quarter" idx="12"/>
          </p:nvPr>
        </p:nvSpPr>
        <p:spPr/>
        <p:txBody>
          <a:bodyPr/>
          <a:lstStyle/>
          <a:p>
            <a:fld id="{96CF4244-DBDA-43CF-B996-9996D4019FE3}" type="slidenum">
              <a:rPr lang="en-US" smtClean="0"/>
              <a:t>‹#›</a:t>
            </a:fld>
            <a:endParaRPr lang="en-US"/>
          </a:p>
        </p:txBody>
      </p:sp>
    </p:spTree>
    <p:extLst>
      <p:ext uri="{BB962C8B-B14F-4D97-AF65-F5344CB8AC3E}">
        <p14:creationId xmlns:p14="http://schemas.microsoft.com/office/powerpoint/2010/main" val="12866098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933F5B-DEDE-4619-9E2A-FBA1DF121AE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3E4812-2739-45D6-9A67-9EBCA5653B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F64336-056A-4919-A2DC-B3C7738DD55E}"/>
              </a:ext>
            </a:extLst>
          </p:cNvPr>
          <p:cNvSpPr>
            <a:spLocks noGrp="1"/>
          </p:cNvSpPr>
          <p:nvPr>
            <p:ph type="dt" sz="half" idx="10"/>
          </p:nvPr>
        </p:nvSpPr>
        <p:spPr/>
        <p:txBody>
          <a:bodyPr/>
          <a:lstStyle/>
          <a:p>
            <a:fld id="{7EDEFD98-D7C4-41B5-A632-4E3EB6C0B093}" type="datetimeFigureOut">
              <a:rPr lang="en-US" smtClean="0"/>
              <a:t>5/13/2025</a:t>
            </a:fld>
            <a:endParaRPr lang="en-US"/>
          </a:p>
        </p:txBody>
      </p:sp>
      <p:sp>
        <p:nvSpPr>
          <p:cNvPr id="5" name="Footer Placeholder 4">
            <a:extLst>
              <a:ext uri="{FF2B5EF4-FFF2-40B4-BE49-F238E27FC236}">
                <a16:creationId xmlns:a16="http://schemas.microsoft.com/office/drawing/2014/main" id="{0933EAEF-0968-4AB4-8AB1-C878399C64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7B24A3-85DE-4923-8861-44AC8A00A109}"/>
              </a:ext>
            </a:extLst>
          </p:cNvPr>
          <p:cNvSpPr>
            <a:spLocks noGrp="1"/>
          </p:cNvSpPr>
          <p:nvPr>
            <p:ph type="sldNum" sz="quarter" idx="12"/>
          </p:nvPr>
        </p:nvSpPr>
        <p:spPr/>
        <p:txBody>
          <a:bodyPr/>
          <a:lstStyle/>
          <a:p>
            <a:fld id="{96CF4244-DBDA-43CF-B996-9996D4019FE3}" type="slidenum">
              <a:rPr lang="en-US" smtClean="0"/>
              <a:t>‹#›</a:t>
            </a:fld>
            <a:endParaRPr lang="en-US"/>
          </a:p>
        </p:txBody>
      </p:sp>
    </p:spTree>
    <p:extLst>
      <p:ext uri="{BB962C8B-B14F-4D97-AF65-F5344CB8AC3E}">
        <p14:creationId xmlns:p14="http://schemas.microsoft.com/office/powerpoint/2010/main" val="26411948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6EB41-D3F4-623F-D031-87F120294B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0DBA69-F5D9-D131-9591-1D70031691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276C01-26B3-195C-AA3C-AD2FE69754CD}"/>
              </a:ext>
            </a:extLst>
          </p:cNvPr>
          <p:cNvSpPr>
            <a:spLocks noGrp="1"/>
          </p:cNvSpPr>
          <p:nvPr>
            <p:ph type="dt" sz="half" idx="10"/>
          </p:nvPr>
        </p:nvSpPr>
        <p:spPr/>
        <p:txBody>
          <a:bodyPr/>
          <a:lstStyle/>
          <a:p>
            <a:fld id="{4D9EF83D-938E-4659-9E30-169CE735F3FD}" type="datetimeFigureOut">
              <a:rPr lang="en-US" smtClean="0"/>
              <a:t>5/13/2025</a:t>
            </a:fld>
            <a:endParaRPr lang="en-US"/>
          </a:p>
        </p:txBody>
      </p:sp>
      <p:sp>
        <p:nvSpPr>
          <p:cNvPr id="5" name="Footer Placeholder 4">
            <a:extLst>
              <a:ext uri="{FF2B5EF4-FFF2-40B4-BE49-F238E27FC236}">
                <a16:creationId xmlns:a16="http://schemas.microsoft.com/office/drawing/2014/main" id="{C0232B99-BBED-E301-36D6-31B2E046E9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AC76D4-4969-118E-D7CD-F3A04086EAB5}"/>
              </a:ext>
            </a:extLst>
          </p:cNvPr>
          <p:cNvSpPr>
            <a:spLocks noGrp="1"/>
          </p:cNvSpPr>
          <p:nvPr>
            <p:ph type="sldNum" sz="quarter" idx="12"/>
          </p:nvPr>
        </p:nvSpPr>
        <p:spPr/>
        <p:txBody>
          <a:bodyPr/>
          <a:lstStyle/>
          <a:p>
            <a:fld id="{166EE023-41B3-47D4-8880-2EE9B261181C}" type="slidenum">
              <a:rPr lang="en-US" smtClean="0"/>
              <a:t>‹#›</a:t>
            </a:fld>
            <a:endParaRPr lang="en-US"/>
          </a:p>
        </p:txBody>
      </p:sp>
    </p:spTree>
    <p:extLst>
      <p:ext uri="{BB962C8B-B14F-4D97-AF65-F5344CB8AC3E}">
        <p14:creationId xmlns:p14="http://schemas.microsoft.com/office/powerpoint/2010/main" val="21623133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91AE-0D3A-E9D2-929C-EFA34CE217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B97CF4-11B3-8F50-356A-51D2553F0B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55B361-3670-A264-452D-2E272C799617}"/>
              </a:ext>
            </a:extLst>
          </p:cNvPr>
          <p:cNvSpPr>
            <a:spLocks noGrp="1"/>
          </p:cNvSpPr>
          <p:nvPr>
            <p:ph type="dt" sz="half" idx="10"/>
          </p:nvPr>
        </p:nvSpPr>
        <p:spPr/>
        <p:txBody>
          <a:bodyPr/>
          <a:lstStyle/>
          <a:p>
            <a:fld id="{4D9EF83D-938E-4659-9E30-169CE735F3FD}" type="datetimeFigureOut">
              <a:rPr lang="en-US" smtClean="0"/>
              <a:t>5/13/2025</a:t>
            </a:fld>
            <a:endParaRPr lang="en-US"/>
          </a:p>
        </p:txBody>
      </p:sp>
      <p:sp>
        <p:nvSpPr>
          <p:cNvPr id="5" name="Footer Placeholder 4">
            <a:extLst>
              <a:ext uri="{FF2B5EF4-FFF2-40B4-BE49-F238E27FC236}">
                <a16:creationId xmlns:a16="http://schemas.microsoft.com/office/drawing/2014/main" id="{1C9CE9F1-C6E9-565F-935E-477FEDF178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466E52-868E-5187-60AD-497FBAEFCDE5}"/>
              </a:ext>
            </a:extLst>
          </p:cNvPr>
          <p:cNvSpPr>
            <a:spLocks noGrp="1"/>
          </p:cNvSpPr>
          <p:nvPr>
            <p:ph type="sldNum" sz="quarter" idx="12"/>
          </p:nvPr>
        </p:nvSpPr>
        <p:spPr/>
        <p:txBody>
          <a:bodyPr/>
          <a:lstStyle/>
          <a:p>
            <a:fld id="{166EE023-41B3-47D4-8880-2EE9B261181C}" type="slidenum">
              <a:rPr lang="en-US" smtClean="0"/>
              <a:t>‹#›</a:t>
            </a:fld>
            <a:endParaRPr lang="en-US"/>
          </a:p>
        </p:txBody>
      </p:sp>
    </p:spTree>
    <p:extLst>
      <p:ext uri="{BB962C8B-B14F-4D97-AF65-F5344CB8AC3E}">
        <p14:creationId xmlns:p14="http://schemas.microsoft.com/office/powerpoint/2010/main" val="13565699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FC259-0A37-37AD-3E32-8EEE87C624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656273-66F0-913D-440A-E38ADAEB242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8EEDA2-58C0-8764-BF1F-35C7D7173E6D}"/>
              </a:ext>
            </a:extLst>
          </p:cNvPr>
          <p:cNvSpPr>
            <a:spLocks noGrp="1"/>
          </p:cNvSpPr>
          <p:nvPr>
            <p:ph type="dt" sz="half" idx="10"/>
          </p:nvPr>
        </p:nvSpPr>
        <p:spPr/>
        <p:txBody>
          <a:bodyPr/>
          <a:lstStyle/>
          <a:p>
            <a:fld id="{4D9EF83D-938E-4659-9E30-169CE735F3FD}" type="datetimeFigureOut">
              <a:rPr lang="en-US" smtClean="0"/>
              <a:t>5/13/2025</a:t>
            </a:fld>
            <a:endParaRPr lang="en-US"/>
          </a:p>
        </p:txBody>
      </p:sp>
      <p:sp>
        <p:nvSpPr>
          <p:cNvPr id="5" name="Footer Placeholder 4">
            <a:extLst>
              <a:ext uri="{FF2B5EF4-FFF2-40B4-BE49-F238E27FC236}">
                <a16:creationId xmlns:a16="http://schemas.microsoft.com/office/drawing/2014/main" id="{882B794F-3588-03ED-33F2-FDE887E0DE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FA6803-AC6D-A749-1462-2B99CD5E27D0}"/>
              </a:ext>
            </a:extLst>
          </p:cNvPr>
          <p:cNvSpPr>
            <a:spLocks noGrp="1"/>
          </p:cNvSpPr>
          <p:nvPr>
            <p:ph type="sldNum" sz="quarter" idx="12"/>
          </p:nvPr>
        </p:nvSpPr>
        <p:spPr/>
        <p:txBody>
          <a:bodyPr/>
          <a:lstStyle/>
          <a:p>
            <a:fld id="{166EE023-41B3-47D4-8880-2EE9B261181C}" type="slidenum">
              <a:rPr lang="en-US" smtClean="0"/>
              <a:t>‹#›</a:t>
            </a:fld>
            <a:endParaRPr lang="en-US"/>
          </a:p>
        </p:txBody>
      </p:sp>
    </p:spTree>
    <p:extLst>
      <p:ext uri="{BB962C8B-B14F-4D97-AF65-F5344CB8AC3E}">
        <p14:creationId xmlns:p14="http://schemas.microsoft.com/office/powerpoint/2010/main" val="35352528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A865E-E5E2-EA5F-2886-818E0E4880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7548CF-A584-3576-13A5-F30BC4DD76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EC0310-3A6A-4C6E-3A94-64BB2B7034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7A47A8-A95C-518E-E684-49ECF6A987D8}"/>
              </a:ext>
            </a:extLst>
          </p:cNvPr>
          <p:cNvSpPr>
            <a:spLocks noGrp="1"/>
          </p:cNvSpPr>
          <p:nvPr>
            <p:ph type="dt" sz="half" idx="10"/>
          </p:nvPr>
        </p:nvSpPr>
        <p:spPr/>
        <p:txBody>
          <a:bodyPr/>
          <a:lstStyle/>
          <a:p>
            <a:fld id="{4D9EF83D-938E-4659-9E30-169CE735F3FD}" type="datetimeFigureOut">
              <a:rPr lang="en-US" smtClean="0"/>
              <a:t>5/13/2025</a:t>
            </a:fld>
            <a:endParaRPr lang="en-US"/>
          </a:p>
        </p:txBody>
      </p:sp>
      <p:sp>
        <p:nvSpPr>
          <p:cNvPr id="6" name="Footer Placeholder 5">
            <a:extLst>
              <a:ext uri="{FF2B5EF4-FFF2-40B4-BE49-F238E27FC236}">
                <a16:creationId xmlns:a16="http://schemas.microsoft.com/office/drawing/2014/main" id="{9B056D3D-33FB-4D88-AEA8-802BAC713C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3F884F-9167-73AB-4432-07CE84C4236D}"/>
              </a:ext>
            </a:extLst>
          </p:cNvPr>
          <p:cNvSpPr>
            <a:spLocks noGrp="1"/>
          </p:cNvSpPr>
          <p:nvPr>
            <p:ph type="sldNum" sz="quarter" idx="12"/>
          </p:nvPr>
        </p:nvSpPr>
        <p:spPr/>
        <p:txBody>
          <a:bodyPr/>
          <a:lstStyle/>
          <a:p>
            <a:fld id="{166EE023-41B3-47D4-8880-2EE9B261181C}" type="slidenum">
              <a:rPr lang="en-US" smtClean="0"/>
              <a:t>‹#›</a:t>
            </a:fld>
            <a:endParaRPr lang="en-US"/>
          </a:p>
        </p:txBody>
      </p:sp>
    </p:spTree>
    <p:extLst>
      <p:ext uri="{BB962C8B-B14F-4D97-AF65-F5344CB8AC3E}">
        <p14:creationId xmlns:p14="http://schemas.microsoft.com/office/powerpoint/2010/main" val="29706948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B34C1-7394-3017-A88D-4301C566FD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C17834-6FBE-75BF-8FEE-D5FBA425C7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21C217-E3E1-2EE7-74F1-2282D691E9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8DC757-8EE0-115C-ABCF-FDCDAC3737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2719FB-3F3C-8D3B-570E-04271D964F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C214A9-79A6-7D8B-3080-6CEC0918BEEC}"/>
              </a:ext>
            </a:extLst>
          </p:cNvPr>
          <p:cNvSpPr>
            <a:spLocks noGrp="1"/>
          </p:cNvSpPr>
          <p:nvPr>
            <p:ph type="dt" sz="half" idx="10"/>
          </p:nvPr>
        </p:nvSpPr>
        <p:spPr/>
        <p:txBody>
          <a:bodyPr/>
          <a:lstStyle/>
          <a:p>
            <a:fld id="{4D9EF83D-938E-4659-9E30-169CE735F3FD}" type="datetimeFigureOut">
              <a:rPr lang="en-US" smtClean="0"/>
              <a:t>5/13/2025</a:t>
            </a:fld>
            <a:endParaRPr lang="en-US"/>
          </a:p>
        </p:txBody>
      </p:sp>
      <p:sp>
        <p:nvSpPr>
          <p:cNvPr id="8" name="Footer Placeholder 7">
            <a:extLst>
              <a:ext uri="{FF2B5EF4-FFF2-40B4-BE49-F238E27FC236}">
                <a16:creationId xmlns:a16="http://schemas.microsoft.com/office/drawing/2014/main" id="{47D231A0-E7F8-171E-ABA3-F611D257C5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1881FA-EF61-7BA6-17CD-3AF9B7D17439}"/>
              </a:ext>
            </a:extLst>
          </p:cNvPr>
          <p:cNvSpPr>
            <a:spLocks noGrp="1"/>
          </p:cNvSpPr>
          <p:nvPr>
            <p:ph type="sldNum" sz="quarter" idx="12"/>
          </p:nvPr>
        </p:nvSpPr>
        <p:spPr/>
        <p:txBody>
          <a:bodyPr/>
          <a:lstStyle/>
          <a:p>
            <a:fld id="{166EE023-41B3-47D4-8880-2EE9B261181C}" type="slidenum">
              <a:rPr lang="en-US" smtClean="0"/>
              <a:t>‹#›</a:t>
            </a:fld>
            <a:endParaRPr lang="en-US"/>
          </a:p>
        </p:txBody>
      </p:sp>
    </p:spTree>
    <p:extLst>
      <p:ext uri="{BB962C8B-B14F-4D97-AF65-F5344CB8AC3E}">
        <p14:creationId xmlns:p14="http://schemas.microsoft.com/office/powerpoint/2010/main" val="32510912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3FC0B-34EB-2A18-876F-2CB4B9B738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55C086-CA95-F00D-C9B5-82BFD43CF7F9}"/>
              </a:ext>
            </a:extLst>
          </p:cNvPr>
          <p:cNvSpPr>
            <a:spLocks noGrp="1"/>
          </p:cNvSpPr>
          <p:nvPr>
            <p:ph type="dt" sz="half" idx="10"/>
          </p:nvPr>
        </p:nvSpPr>
        <p:spPr/>
        <p:txBody>
          <a:bodyPr/>
          <a:lstStyle/>
          <a:p>
            <a:fld id="{4D9EF83D-938E-4659-9E30-169CE735F3FD}" type="datetimeFigureOut">
              <a:rPr lang="en-US" smtClean="0"/>
              <a:t>5/13/2025</a:t>
            </a:fld>
            <a:endParaRPr lang="en-US"/>
          </a:p>
        </p:txBody>
      </p:sp>
      <p:sp>
        <p:nvSpPr>
          <p:cNvPr id="4" name="Footer Placeholder 3">
            <a:extLst>
              <a:ext uri="{FF2B5EF4-FFF2-40B4-BE49-F238E27FC236}">
                <a16:creationId xmlns:a16="http://schemas.microsoft.com/office/drawing/2014/main" id="{13168F77-BFF5-FCFA-5E0A-1E9E89276A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390BF1-2A58-3433-2928-7655DC71D890}"/>
              </a:ext>
            </a:extLst>
          </p:cNvPr>
          <p:cNvSpPr>
            <a:spLocks noGrp="1"/>
          </p:cNvSpPr>
          <p:nvPr>
            <p:ph type="sldNum" sz="quarter" idx="12"/>
          </p:nvPr>
        </p:nvSpPr>
        <p:spPr/>
        <p:txBody>
          <a:bodyPr/>
          <a:lstStyle/>
          <a:p>
            <a:fld id="{166EE023-41B3-47D4-8880-2EE9B261181C}" type="slidenum">
              <a:rPr lang="en-US" smtClean="0"/>
              <a:t>‹#›</a:t>
            </a:fld>
            <a:endParaRPr lang="en-US"/>
          </a:p>
        </p:txBody>
      </p:sp>
    </p:spTree>
    <p:extLst>
      <p:ext uri="{BB962C8B-B14F-4D97-AF65-F5344CB8AC3E}">
        <p14:creationId xmlns:p14="http://schemas.microsoft.com/office/powerpoint/2010/main" val="1658677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A2B65-C5A3-40EA-995E-F0E2782835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4ECEAC-25EA-4CB4-850D-53B16FA468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C78471-17E6-4BCF-B79B-B4A55E40408E}"/>
              </a:ext>
            </a:extLst>
          </p:cNvPr>
          <p:cNvSpPr>
            <a:spLocks noGrp="1"/>
          </p:cNvSpPr>
          <p:nvPr>
            <p:ph type="dt" sz="half" idx="10"/>
          </p:nvPr>
        </p:nvSpPr>
        <p:spPr/>
        <p:txBody>
          <a:bodyPr/>
          <a:lstStyle/>
          <a:p>
            <a:fld id="{80047940-1934-4BA0-9D54-28DB096AB5C8}" type="datetimeFigureOut">
              <a:rPr lang="en-US" smtClean="0"/>
              <a:t>5/13/2025</a:t>
            </a:fld>
            <a:endParaRPr lang="en-US"/>
          </a:p>
        </p:txBody>
      </p:sp>
      <p:sp>
        <p:nvSpPr>
          <p:cNvPr id="5" name="Footer Placeholder 4">
            <a:extLst>
              <a:ext uri="{FF2B5EF4-FFF2-40B4-BE49-F238E27FC236}">
                <a16:creationId xmlns:a16="http://schemas.microsoft.com/office/drawing/2014/main" id="{4F9D71E8-033F-49CE-AD66-F9CEC121CD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2FBAC4-38FE-4C19-88BE-B1C7EC36278A}"/>
              </a:ext>
            </a:extLst>
          </p:cNvPr>
          <p:cNvSpPr>
            <a:spLocks noGrp="1"/>
          </p:cNvSpPr>
          <p:nvPr>
            <p:ph type="sldNum" sz="quarter" idx="12"/>
          </p:nvPr>
        </p:nvSpPr>
        <p:spPr/>
        <p:txBody>
          <a:bodyPr/>
          <a:lstStyle/>
          <a:p>
            <a:fld id="{4DE6F100-5740-461F-AE27-C2A199ABB3E2}" type="slidenum">
              <a:rPr lang="en-US" smtClean="0"/>
              <a:t>‹#›</a:t>
            </a:fld>
            <a:endParaRPr lang="en-US"/>
          </a:p>
        </p:txBody>
      </p:sp>
    </p:spTree>
    <p:extLst>
      <p:ext uri="{BB962C8B-B14F-4D97-AF65-F5344CB8AC3E}">
        <p14:creationId xmlns:p14="http://schemas.microsoft.com/office/powerpoint/2010/main" val="31448828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46341C-8F9A-CDE8-9F8E-E494D977D976}"/>
              </a:ext>
            </a:extLst>
          </p:cNvPr>
          <p:cNvSpPr>
            <a:spLocks noGrp="1"/>
          </p:cNvSpPr>
          <p:nvPr>
            <p:ph type="dt" sz="half" idx="10"/>
          </p:nvPr>
        </p:nvSpPr>
        <p:spPr/>
        <p:txBody>
          <a:bodyPr/>
          <a:lstStyle/>
          <a:p>
            <a:fld id="{4D9EF83D-938E-4659-9E30-169CE735F3FD}" type="datetimeFigureOut">
              <a:rPr lang="en-US" smtClean="0"/>
              <a:t>5/13/2025</a:t>
            </a:fld>
            <a:endParaRPr lang="en-US"/>
          </a:p>
        </p:txBody>
      </p:sp>
      <p:sp>
        <p:nvSpPr>
          <p:cNvPr id="3" name="Footer Placeholder 2">
            <a:extLst>
              <a:ext uri="{FF2B5EF4-FFF2-40B4-BE49-F238E27FC236}">
                <a16:creationId xmlns:a16="http://schemas.microsoft.com/office/drawing/2014/main" id="{F115755F-1F1A-C453-6A90-D15055A4DE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BF7C31-2B45-5664-2080-B70D59BE1BF7}"/>
              </a:ext>
            </a:extLst>
          </p:cNvPr>
          <p:cNvSpPr>
            <a:spLocks noGrp="1"/>
          </p:cNvSpPr>
          <p:nvPr>
            <p:ph type="sldNum" sz="quarter" idx="12"/>
          </p:nvPr>
        </p:nvSpPr>
        <p:spPr/>
        <p:txBody>
          <a:bodyPr/>
          <a:lstStyle/>
          <a:p>
            <a:fld id="{166EE023-41B3-47D4-8880-2EE9B261181C}" type="slidenum">
              <a:rPr lang="en-US" smtClean="0"/>
              <a:t>‹#›</a:t>
            </a:fld>
            <a:endParaRPr lang="en-US"/>
          </a:p>
        </p:txBody>
      </p:sp>
    </p:spTree>
    <p:extLst>
      <p:ext uri="{BB962C8B-B14F-4D97-AF65-F5344CB8AC3E}">
        <p14:creationId xmlns:p14="http://schemas.microsoft.com/office/powerpoint/2010/main" val="40362574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84520-07EE-A7E3-FC70-0C4E0019C0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2DC843-C62E-39F8-6D74-B06562700E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E33D78-91B1-EAE8-6C51-749A0E64C2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2F22BA-6DB4-B068-E9C0-B8CD9D3F5BC4}"/>
              </a:ext>
            </a:extLst>
          </p:cNvPr>
          <p:cNvSpPr>
            <a:spLocks noGrp="1"/>
          </p:cNvSpPr>
          <p:nvPr>
            <p:ph type="dt" sz="half" idx="10"/>
          </p:nvPr>
        </p:nvSpPr>
        <p:spPr/>
        <p:txBody>
          <a:bodyPr/>
          <a:lstStyle/>
          <a:p>
            <a:fld id="{4D9EF83D-938E-4659-9E30-169CE735F3FD}" type="datetimeFigureOut">
              <a:rPr lang="en-US" smtClean="0"/>
              <a:t>5/13/2025</a:t>
            </a:fld>
            <a:endParaRPr lang="en-US"/>
          </a:p>
        </p:txBody>
      </p:sp>
      <p:sp>
        <p:nvSpPr>
          <p:cNvPr id="6" name="Footer Placeholder 5">
            <a:extLst>
              <a:ext uri="{FF2B5EF4-FFF2-40B4-BE49-F238E27FC236}">
                <a16:creationId xmlns:a16="http://schemas.microsoft.com/office/drawing/2014/main" id="{0B3CCD2B-986E-5DB8-2E1E-AB21D1A6D2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5CE85E-97A4-B481-1BDB-DB3EE44AAFD6}"/>
              </a:ext>
            </a:extLst>
          </p:cNvPr>
          <p:cNvSpPr>
            <a:spLocks noGrp="1"/>
          </p:cNvSpPr>
          <p:nvPr>
            <p:ph type="sldNum" sz="quarter" idx="12"/>
          </p:nvPr>
        </p:nvSpPr>
        <p:spPr/>
        <p:txBody>
          <a:bodyPr/>
          <a:lstStyle/>
          <a:p>
            <a:fld id="{166EE023-41B3-47D4-8880-2EE9B261181C}" type="slidenum">
              <a:rPr lang="en-US" smtClean="0"/>
              <a:t>‹#›</a:t>
            </a:fld>
            <a:endParaRPr lang="en-US"/>
          </a:p>
        </p:txBody>
      </p:sp>
    </p:spTree>
    <p:extLst>
      <p:ext uri="{BB962C8B-B14F-4D97-AF65-F5344CB8AC3E}">
        <p14:creationId xmlns:p14="http://schemas.microsoft.com/office/powerpoint/2010/main" val="40567937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1C730-96CC-25CA-E80C-7BAD2A4730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772717-54B1-DC1A-B020-86609E6355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0EEED8-E7F1-FDED-A24E-F6DB9DC8AD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40B8FA-500C-92CB-B9F7-F105A2198AC7}"/>
              </a:ext>
            </a:extLst>
          </p:cNvPr>
          <p:cNvSpPr>
            <a:spLocks noGrp="1"/>
          </p:cNvSpPr>
          <p:nvPr>
            <p:ph type="dt" sz="half" idx="10"/>
          </p:nvPr>
        </p:nvSpPr>
        <p:spPr/>
        <p:txBody>
          <a:bodyPr/>
          <a:lstStyle/>
          <a:p>
            <a:fld id="{4D9EF83D-938E-4659-9E30-169CE735F3FD}" type="datetimeFigureOut">
              <a:rPr lang="en-US" smtClean="0"/>
              <a:t>5/13/2025</a:t>
            </a:fld>
            <a:endParaRPr lang="en-US"/>
          </a:p>
        </p:txBody>
      </p:sp>
      <p:sp>
        <p:nvSpPr>
          <p:cNvPr id="6" name="Footer Placeholder 5">
            <a:extLst>
              <a:ext uri="{FF2B5EF4-FFF2-40B4-BE49-F238E27FC236}">
                <a16:creationId xmlns:a16="http://schemas.microsoft.com/office/drawing/2014/main" id="{F8999A6A-01ED-5C34-46DE-ACF8F8DAA1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52DA66-A572-B1F9-1187-95142763FA72}"/>
              </a:ext>
            </a:extLst>
          </p:cNvPr>
          <p:cNvSpPr>
            <a:spLocks noGrp="1"/>
          </p:cNvSpPr>
          <p:nvPr>
            <p:ph type="sldNum" sz="quarter" idx="12"/>
          </p:nvPr>
        </p:nvSpPr>
        <p:spPr/>
        <p:txBody>
          <a:bodyPr/>
          <a:lstStyle/>
          <a:p>
            <a:fld id="{166EE023-41B3-47D4-8880-2EE9B261181C}" type="slidenum">
              <a:rPr lang="en-US" smtClean="0"/>
              <a:t>‹#›</a:t>
            </a:fld>
            <a:endParaRPr lang="en-US"/>
          </a:p>
        </p:txBody>
      </p:sp>
    </p:spTree>
    <p:extLst>
      <p:ext uri="{BB962C8B-B14F-4D97-AF65-F5344CB8AC3E}">
        <p14:creationId xmlns:p14="http://schemas.microsoft.com/office/powerpoint/2010/main" val="35291840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AD566-103C-F459-EC50-A4B9E52DE1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675B98-2078-1F3D-5742-5300C12A56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6D7326-8F17-87E4-B7F1-E4859AA31726}"/>
              </a:ext>
            </a:extLst>
          </p:cNvPr>
          <p:cNvSpPr>
            <a:spLocks noGrp="1"/>
          </p:cNvSpPr>
          <p:nvPr>
            <p:ph type="dt" sz="half" idx="10"/>
          </p:nvPr>
        </p:nvSpPr>
        <p:spPr/>
        <p:txBody>
          <a:bodyPr/>
          <a:lstStyle/>
          <a:p>
            <a:fld id="{4D9EF83D-938E-4659-9E30-169CE735F3FD}" type="datetimeFigureOut">
              <a:rPr lang="en-US" smtClean="0"/>
              <a:t>5/13/2025</a:t>
            </a:fld>
            <a:endParaRPr lang="en-US"/>
          </a:p>
        </p:txBody>
      </p:sp>
      <p:sp>
        <p:nvSpPr>
          <p:cNvPr id="5" name="Footer Placeholder 4">
            <a:extLst>
              <a:ext uri="{FF2B5EF4-FFF2-40B4-BE49-F238E27FC236}">
                <a16:creationId xmlns:a16="http://schemas.microsoft.com/office/drawing/2014/main" id="{6934210D-D323-33CE-57E2-CBA92E3881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9DC204-296B-3665-013D-7081B14F41A5}"/>
              </a:ext>
            </a:extLst>
          </p:cNvPr>
          <p:cNvSpPr>
            <a:spLocks noGrp="1"/>
          </p:cNvSpPr>
          <p:nvPr>
            <p:ph type="sldNum" sz="quarter" idx="12"/>
          </p:nvPr>
        </p:nvSpPr>
        <p:spPr/>
        <p:txBody>
          <a:bodyPr/>
          <a:lstStyle/>
          <a:p>
            <a:fld id="{166EE023-41B3-47D4-8880-2EE9B261181C}" type="slidenum">
              <a:rPr lang="en-US" smtClean="0"/>
              <a:t>‹#›</a:t>
            </a:fld>
            <a:endParaRPr lang="en-US"/>
          </a:p>
        </p:txBody>
      </p:sp>
    </p:spTree>
    <p:extLst>
      <p:ext uri="{BB962C8B-B14F-4D97-AF65-F5344CB8AC3E}">
        <p14:creationId xmlns:p14="http://schemas.microsoft.com/office/powerpoint/2010/main" val="25508403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27B2E6-EFA5-CF77-93C9-6BA777C4E3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6827BD-84C9-A3D4-07F9-99F010BC33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6104E9-7608-04F5-84A7-8F7958E1A033}"/>
              </a:ext>
            </a:extLst>
          </p:cNvPr>
          <p:cNvSpPr>
            <a:spLocks noGrp="1"/>
          </p:cNvSpPr>
          <p:nvPr>
            <p:ph type="dt" sz="half" idx="10"/>
          </p:nvPr>
        </p:nvSpPr>
        <p:spPr/>
        <p:txBody>
          <a:bodyPr/>
          <a:lstStyle/>
          <a:p>
            <a:fld id="{4D9EF83D-938E-4659-9E30-169CE735F3FD}" type="datetimeFigureOut">
              <a:rPr lang="en-US" smtClean="0"/>
              <a:t>5/13/2025</a:t>
            </a:fld>
            <a:endParaRPr lang="en-US"/>
          </a:p>
        </p:txBody>
      </p:sp>
      <p:sp>
        <p:nvSpPr>
          <p:cNvPr id="5" name="Footer Placeholder 4">
            <a:extLst>
              <a:ext uri="{FF2B5EF4-FFF2-40B4-BE49-F238E27FC236}">
                <a16:creationId xmlns:a16="http://schemas.microsoft.com/office/drawing/2014/main" id="{0CB4DA53-DA7E-E3E8-5C1C-BB1B952AC0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FD974F-51D7-AAC2-FCE5-35EF6D6ED585}"/>
              </a:ext>
            </a:extLst>
          </p:cNvPr>
          <p:cNvSpPr>
            <a:spLocks noGrp="1"/>
          </p:cNvSpPr>
          <p:nvPr>
            <p:ph type="sldNum" sz="quarter" idx="12"/>
          </p:nvPr>
        </p:nvSpPr>
        <p:spPr/>
        <p:txBody>
          <a:bodyPr/>
          <a:lstStyle/>
          <a:p>
            <a:fld id="{166EE023-41B3-47D4-8880-2EE9B261181C}" type="slidenum">
              <a:rPr lang="en-US" smtClean="0"/>
              <a:t>‹#›</a:t>
            </a:fld>
            <a:endParaRPr lang="en-US"/>
          </a:p>
        </p:txBody>
      </p:sp>
    </p:spTree>
    <p:extLst>
      <p:ext uri="{BB962C8B-B14F-4D97-AF65-F5344CB8AC3E}">
        <p14:creationId xmlns:p14="http://schemas.microsoft.com/office/powerpoint/2010/main" val="4169831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D18D8-69A5-4C46-8E7C-96FB7AC265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B5B283-274A-4791-AA68-51F7EC55FCC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DC1F22-2998-4926-B5FD-F90C79B106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2B84A4-2F5A-4F77-B6A2-BB62AFB7D5B5}"/>
              </a:ext>
            </a:extLst>
          </p:cNvPr>
          <p:cNvSpPr>
            <a:spLocks noGrp="1"/>
          </p:cNvSpPr>
          <p:nvPr>
            <p:ph type="dt" sz="half" idx="10"/>
          </p:nvPr>
        </p:nvSpPr>
        <p:spPr/>
        <p:txBody>
          <a:bodyPr/>
          <a:lstStyle/>
          <a:p>
            <a:fld id="{80047940-1934-4BA0-9D54-28DB096AB5C8}" type="datetimeFigureOut">
              <a:rPr lang="en-US" smtClean="0"/>
              <a:t>5/13/2025</a:t>
            </a:fld>
            <a:endParaRPr lang="en-US"/>
          </a:p>
        </p:txBody>
      </p:sp>
      <p:sp>
        <p:nvSpPr>
          <p:cNvPr id="6" name="Footer Placeholder 5">
            <a:extLst>
              <a:ext uri="{FF2B5EF4-FFF2-40B4-BE49-F238E27FC236}">
                <a16:creationId xmlns:a16="http://schemas.microsoft.com/office/drawing/2014/main" id="{E82B41B7-2077-4DDF-84F6-EF7D9B8EED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B6E165-4EC0-438D-BDA9-DB22EBE221C9}"/>
              </a:ext>
            </a:extLst>
          </p:cNvPr>
          <p:cNvSpPr>
            <a:spLocks noGrp="1"/>
          </p:cNvSpPr>
          <p:nvPr>
            <p:ph type="sldNum" sz="quarter" idx="12"/>
          </p:nvPr>
        </p:nvSpPr>
        <p:spPr/>
        <p:txBody>
          <a:bodyPr/>
          <a:lstStyle/>
          <a:p>
            <a:fld id="{4DE6F100-5740-461F-AE27-C2A199ABB3E2}" type="slidenum">
              <a:rPr lang="en-US" smtClean="0"/>
              <a:t>‹#›</a:t>
            </a:fld>
            <a:endParaRPr lang="en-US"/>
          </a:p>
        </p:txBody>
      </p:sp>
    </p:spTree>
    <p:extLst>
      <p:ext uri="{BB962C8B-B14F-4D97-AF65-F5344CB8AC3E}">
        <p14:creationId xmlns:p14="http://schemas.microsoft.com/office/powerpoint/2010/main" val="3822762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0F1D6-259B-4C66-A5D5-F1AF4CA7239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A6282A-4CF8-49FA-AB0A-6A8CD42CFA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05C342-5142-4294-927B-D66ED16D75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9329EC-BA7E-49F7-8159-8DB982739D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7F5025-8628-43DA-A4D4-7E2AA8284F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0FCD4A-E3D0-47C8-9284-FB45DE7DDCA6}"/>
              </a:ext>
            </a:extLst>
          </p:cNvPr>
          <p:cNvSpPr>
            <a:spLocks noGrp="1"/>
          </p:cNvSpPr>
          <p:nvPr>
            <p:ph type="dt" sz="half" idx="10"/>
          </p:nvPr>
        </p:nvSpPr>
        <p:spPr/>
        <p:txBody>
          <a:bodyPr/>
          <a:lstStyle/>
          <a:p>
            <a:fld id="{80047940-1934-4BA0-9D54-28DB096AB5C8}" type="datetimeFigureOut">
              <a:rPr lang="en-US" smtClean="0"/>
              <a:t>5/13/2025</a:t>
            </a:fld>
            <a:endParaRPr lang="en-US"/>
          </a:p>
        </p:txBody>
      </p:sp>
      <p:sp>
        <p:nvSpPr>
          <p:cNvPr id="8" name="Footer Placeholder 7">
            <a:extLst>
              <a:ext uri="{FF2B5EF4-FFF2-40B4-BE49-F238E27FC236}">
                <a16:creationId xmlns:a16="http://schemas.microsoft.com/office/drawing/2014/main" id="{9D9E33F4-C353-41F1-96CB-679C0B20D47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02678B-1241-4A1C-B7E7-EAAA08FC3997}"/>
              </a:ext>
            </a:extLst>
          </p:cNvPr>
          <p:cNvSpPr>
            <a:spLocks noGrp="1"/>
          </p:cNvSpPr>
          <p:nvPr>
            <p:ph type="sldNum" sz="quarter" idx="12"/>
          </p:nvPr>
        </p:nvSpPr>
        <p:spPr/>
        <p:txBody>
          <a:bodyPr/>
          <a:lstStyle/>
          <a:p>
            <a:fld id="{4DE6F100-5740-461F-AE27-C2A199ABB3E2}" type="slidenum">
              <a:rPr lang="en-US" smtClean="0"/>
              <a:t>‹#›</a:t>
            </a:fld>
            <a:endParaRPr lang="en-US"/>
          </a:p>
        </p:txBody>
      </p:sp>
    </p:spTree>
    <p:extLst>
      <p:ext uri="{BB962C8B-B14F-4D97-AF65-F5344CB8AC3E}">
        <p14:creationId xmlns:p14="http://schemas.microsoft.com/office/powerpoint/2010/main" val="756678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33202-3B65-4816-BC60-3DB24443B7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D6458D-376C-45A3-BEE6-2ADAC21E31D3}"/>
              </a:ext>
            </a:extLst>
          </p:cNvPr>
          <p:cNvSpPr>
            <a:spLocks noGrp="1"/>
          </p:cNvSpPr>
          <p:nvPr>
            <p:ph type="dt" sz="half" idx="10"/>
          </p:nvPr>
        </p:nvSpPr>
        <p:spPr/>
        <p:txBody>
          <a:bodyPr/>
          <a:lstStyle/>
          <a:p>
            <a:fld id="{80047940-1934-4BA0-9D54-28DB096AB5C8}" type="datetimeFigureOut">
              <a:rPr lang="en-US" smtClean="0"/>
              <a:t>5/13/2025</a:t>
            </a:fld>
            <a:endParaRPr lang="en-US"/>
          </a:p>
        </p:txBody>
      </p:sp>
      <p:sp>
        <p:nvSpPr>
          <p:cNvPr id="4" name="Footer Placeholder 3">
            <a:extLst>
              <a:ext uri="{FF2B5EF4-FFF2-40B4-BE49-F238E27FC236}">
                <a16:creationId xmlns:a16="http://schemas.microsoft.com/office/drawing/2014/main" id="{AACFD13D-9D43-4A59-BFD1-61F9B0AAC7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225229-0527-4DE1-BEE3-B62B34ADB2E3}"/>
              </a:ext>
            </a:extLst>
          </p:cNvPr>
          <p:cNvSpPr>
            <a:spLocks noGrp="1"/>
          </p:cNvSpPr>
          <p:nvPr>
            <p:ph type="sldNum" sz="quarter" idx="12"/>
          </p:nvPr>
        </p:nvSpPr>
        <p:spPr/>
        <p:txBody>
          <a:bodyPr/>
          <a:lstStyle/>
          <a:p>
            <a:fld id="{4DE6F100-5740-461F-AE27-C2A199ABB3E2}" type="slidenum">
              <a:rPr lang="en-US" smtClean="0"/>
              <a:t>‹#›</a:t>
            </a:fld>
            <a:endParaRPr lang="en-US"/>
          </a:p>
        </p:txBody>
      </p:sp>
    </p:spTree>
    <p:extLst>
      <p:ext uri="{BB962C8B-B14F-4D97-AF65-F5344CB8AC3E}">
        <p14:creationId xmlns:p14="http://schemas.microsoft.com/office/powerpoint/2010/main" val="2268580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7736AF-4FFD-4B83-8EE4-0C53A2C28A9B}"/>
              </a:ext>
            </a:extLst>
          </p:cNvPr>
          <p:cNvSpPr>
            <a:spLocks noGrp="1"/>
          </p:cNvSpPr>
          <p:nvPr>
            <p:ph type="dt" sz="half" idx="10"/>
          </p:nvPr>
        </p:nvSpPr>
        <p:spPr/>
        <p:txBody>
          <a:bodyPr/>
          <a:lstStyle/>
          <a:p>
            <a:fld id="{80047940-1934-4BA0-9D54-28DB096AB5C8}" type="datetimeFigureOut">
              <a:rPr lang="en-US" smtClean="0"/>
              <a:t>5/13/2025</a:t>
            </a:fld>
            <a:endParaRPr lang="en-US"/>
          </a:p>
        </p:txBody>
      </p:sp>
      <p:sp>
        <p:nvSpPr>
          <p:cNvPr id="3" name="Footer Placeholder 2">
            <a:extLst>
              <a:ext uri="{FF2B5EF4-FFF2-40B4-BE49-F238E27FC236}">
                <a16:creationId xmlns:a16="http://schemas.microsoft.com/office/drawing/2014/main" id="{8113B0FD-B76F-466E-BA4F-B60E72042B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568A141-74B5-41B1-B405-F2C3FB5A6B4C}"/>
              </a:ext>
            </a:extLst>
          </p:cNvPr>
          <p:cNvSpPr>
            <a:spLocks noGrp="1"/>
          </p:cNvSpPr>
          <p:nvPr>
            <p:ph type="sldNum" sz="quarter" idx="12"/>
          </p:nvPr>
        </p:nvSpPr>
        <p:spPr/>
        <p:txBody>
          <a:bodyPr/>
          <a:lstStyle/>
          <a:p>
            <a:fld id="{4DE6F100-5740-461F-AE27-C2A199ABB3E2}" type="slidenum">
              <a:rPr lang="en-US" smtClean="0"/>
              <a:t>‹#›</a:t>
            </a:fld>
            <a:endParaRPr lang="en-US"/>
          </a:p>
        </p:txBody>
      </p:sp>
    </p:spTree>
    <p:extLst>
      <p:ext uri="{BB962C8B-B14F-4D97-AF65-F5344CB8AC3E}">
        <p14:creationId xmlns:p14="http://schemas.microsoft.com/office/powerpoint/2010/main" val="4140816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6BF00-AE0D-426A-84CE-A593FEF36A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DAAC40-FBC3-4251-AD8A-B62F9B41BE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DF79A2-1FE1-418B-8BC3-61C6F66AF6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42AF82-AE08-46B0-8EF9-B84E37CBAC9F}"/>
              </a:ext>
            </a:extLst>
          </p:cNvPr>
          <p:cNvSpPr>
            <a:spLocks noGrp="1"/>
          </p:cNvSpPr>
          <p:nvPr>
            <p:ph type="dt" sz="half" idx="10"/>
          </p:nvPr>
        </p:nvSpPr>
        <p:spPr/>
        <p:txBody>
          <a:bodyPr/>
          <a:lstStyle/>
          <a:p>
            <a:fld id="{80047940-1934-4BA0-9D54-28DB096AB5C8}" type="datetimeFigureOut">
              <a:rPr lang="en-US" smtClean="0"/>
              <a:t>5/13/2025</a:t>
            </a:fld>
            <a:endParaRPr lang="en-US"/>
          </a:p>
        </p:txBody>
      </p:sp>
      <p:sp>
        <p:nvSpPr>
          <p:cNvPr id="6" name="Footer Placeholder 5">
            <a:extLst>
              <a:ext uri="{FF2B5EF4-FFF2-40B4-BE49-F238E27FC236}">
                <a16:creationId xmlns:a16="http://schemas.microsoft.com/office/drawing/2014/main" id="{18F989AA-F7E0-4649-AC1F-CF6C132289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33EFC3-DFCD-464D-907B-ED852C9DF29D}"/>
              </a:ext>
            </a:extLst>
          </p:cNvPr>
          <p:cNvSpPr>
            <a:spLocks noGrp="1"/>
          </p:cNvSpPr>
          <p:nvPr>
            <p:ph type="sldNum" sz="quarter" idx="12"/>
          </p:nvPr>
        </p:nvSpPr>
        <p:spPr/>
        <p:txBody>
          <a:bodyPr/>
          <a:lstStyle/>
          <a:p>
            <a:fld id="{4DE6F100-5740-461F-AE27-C2A199ABB3E2}" type="slidenum">
              <a:rPr lang="en-US" smtClean="0"/>
              <a:t>‹#›</a:t>
            </a:fld>
            <a:endParaRPr lang="en-US"/>
          </a:p>
        </p:txBody>
      </p:sp>
    </p:spTree>
    <p:extLst>
      <p:ext uri="{BB962C8B-B14F-4D97-AF65-F5344CB8AC3E}">
        <p14:creationId xmlns:p14="http://schemas.microsoft.com/office/powerpoint/2010/main" val="203294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2417F-92A7-4D1D-BA9E-D583A3035E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E616AC-268E-460D-AB53-0220F86BCE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763AADF-45FB-4985-9CBF-1363A9202B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059358-EDD3-44C2-81F5-7A0E3FB4FDCD}"/>
              </a:ext>
            </a:extLst>
          </p:cNvPr>
          <p:cNvSpPr>
            <a:spLocks noGrp="1"/>
          </p:cNvSpPr>
          <p:nvPr>
            <p:ph type="dt" sz="half" idx="10"/>
          </p:nvPr>
        </p:nvSpPr>
        <p:spPr/>
        <p:txBody>
          <a:bodyPr/>
          <a:lstStyle/>
          <a:p>
            <a:fld id="{80047940-1934-4BA0-9D54-28DB096AB5C8}" type="datetimeFigureOut">
              <a:rPr lang="en-US" smtClean="0"/>
              <a:t>5/13/2025</a:t>
            </a:fld>
            <a:endParaRPr lang="en-US"/>
          </a:p>
        </p:txBody>
      </p:sp>
      <p:sp>
        <p:nvSpPr>
          <p:cNvPr id="6" name="Footer Placeholder 5">
            <a:extLst>
              <a:ext uri="{FF2B5EF4-FFF2-40B4-BE49-F238E27FC236}">
                <a16:creationId xmlns:a16="http://schemas.microsoft.com/office/drawing/2014/main" id="{EBC6CDFD-3E3F-4E35-A841-57D24A436A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FBA32C-F00D-426F-97C8-4A42A0542E38}"/>
              </a:ext>
            </a:extLst>
          </p:cNvPr>
          <p:cNvSpPr>
            <a:spLocks noGrp="1"/>
          </p:cNvSpPr>
          <p:nvPr>
            <p:ph type="sldNum" sz="quarter" idx="12"/>
          </p:nvPr>
        </p:nvSpPr>
        <p:spPr/>
        <p:txBody>
          <a:bodyPr/>
          <a:lstStyle/>
          <a:p>
            <a:fld id="{4DE6F100-5740-461F-AE27-C2A199ABB3E2}" type="slidenum">
              <a:rPr lang="en-US" smtClean="0"/>
              <a:t>‹#›</a:t>
            </a:fld>
            <a:endParaRPr lang="en-US"/>
          </a:p>
        </p:txBody>
      </p:sp>
    </p:spTree>
    <p:extLst>
      <p:ext uri="{BB962C8B-B14F-4D97-AF65-F5344CB8AC3E}">
        <p14:creationId xmlns:p14="http://schemas.microsoft.com/office/powerpoint/2010/main" val="279874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B6C99-5C80-48F2-8BE4-0C539CFBBB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95F0D1-11C1-42C6-9A02-9113CE2C0E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D46C30-A516-4421-BEF4-692CC6F6F1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047940-1934-4BA0-9D54-28DB096AB5C8}" type="datetimeFigureOut">
              <a:rPr lang="en-US" smtClean="0"/>
              <a:t>5/13/2025</a:t>
            </a:fld>
            <a:endParaRPr lang="en-US"/>
          </a:p>
        </p:txBody>
      </p:sp>
      <p:sp>
        <p:nvSpPr>
          <p:cNvPr id="5" name="Footer Placeholder 4">
            <a:extLst>
              <a:ext uri="{FF2B5EF4-FFF2-40B4-BE49-F238E27FC236}">
                <a16:creationId xmlns:a16="http://schemas.microsoft.com/office/drawing/2014/main" id="{534D444C-E9E3-4877-9462-A02A61C0FB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640393-A756-48E7-A8F4-6064626A4C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E6F100-5740-461F-AE27-C2A199ABB3E2}" type="slidenum">
              <a:rPr lang="en-US" smtClean="0"/>
              <a:t>‹#›</a:t>
            </a:fld>
            <a:endParaRPr lang="en-US"/>
          </a:p>
        </p:txBody>
      </p:sp>
    </p:spTree>
    <p:extLst>
      <p:ext uri="{BB962C8B-B14F-4D97-AF65-F5344CB8AC3E}">
        <p14:creationId xmlns:p14="http://schemas.microsoft.com/office/powerpoint/2010/main" val="32638243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6E2815-19CB-4465-B293-62D0A28D5A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1E3DF5-6F6D-41F7-BC16-35EF4B4D43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5E26BC-8FEE-4CD6-9821-5A3B1EDC2B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DEFD98-D7C4-41B5-A632-4E3EB6C0B093}" type="datetimeFigureOut">
              <a:rPr lang="en-US" smtClean="0"/>
              <a:t>5/13/2025</a:t>
            </a:fld>
            <a:endParaRPr lang="en-US"/>
          </a:p>
        </p:txBody>
      </p:sp>
      <p:sp>
        <p:nvSpPr>
          <p:cNvPr id="5" name="Footer Placeholder 4">
            <a:extLst>
              <a:ext uri="{FF2B5EF4-FFF2-40B4-BE49-F238E27FC236}">
                <a16:creationId xmlns:a16="http://schemas.microsoft.com/office/drawing/2014/main" id="{048F14D1-0A7B-456F-8487-2F5842EA0B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084DF8-742D-495C-ABA3-4415BC73BF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CF4244-DBDA-43CF-B996-9996D4019FE3}" type="slidenum">
              <a:rPr lang="en-US" smtClean="0"/>
              <a:t>‹#›</a:t>
            </a:fld>
            <a:endParaRPr lang="en-US"/>
          </a:p>
        </p:txBody>
      </p:sp>
    </p:spTree>
    <p:extLst>
      <p:ext uri="{BB962C8B-B14F-4D97-AF65-F5344CB8AC3E}">
        <p14:creationId xmlns:p14="http://schemas.microsoft.com/office/powerpoint/2010/main" val="7424984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48B681-189C-DF09-287C-C017111C8B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F49CD8-D559-7C0D-130C-BB6FB1A582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1800D0-F89C-3F60-FD5B-CB806C63E3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D9EF83D-938E-4659-9E30-169CE735F3FD}" type="datetimeFigureOut">
              <a:rPr lang="en-US" smtClean="0"/>
              <a:t>5/13/2025</a:t>
            </a:fld>
            <a:endParaRPr lang="en-US"/>
          </a:p>
        </p:txBody>
      </p:sp>
      <p:sp>
        <p:nvSpPr>
          <p:cNvPr id="5" name="Footer Placeholder 4">
            <a:extLst>
              <a:ext uri="{FF2B5EF4-FFF2-40B4-BE49-F238E27FC236}">
                <a16:creationId xmlns:a16="http://schemas.microsoft.com/office/drawing/2014/main" id="{41847F61-6CE9-47BB-BF3B-AFFC56C771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625B648-1E1F-3225-EF7B-B20C6359FF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66EE023-41B3-47D4-8880-2EE9B261181C}" type="slidenum">
              <a:rPr lang="en-US" smtClean="0"/>
              <a:t>‹#›</a:t>
            </a:fld>
            <a:endParaRPr lang="en-US"/>
          </a:p>
        </p:txBody>
      </p:sp>
    </p:spTree>
    <p:extLst>
      <p:ext uri="{BB962C8B-B14F-4D97-AF65-F5344CB8AC3E}">
        <p14:creationId xmlns:p14="http://schemas.microsoft.com/office/powerpoint/2010/main" val="86744108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7.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2.wdp"/><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2.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jpe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jpeg"/><Relationship Id="rId1" Type="http://schemas.openxmlformats.org/officeDocument/2006/relationships/slideLayout" Target="../slideLayouts/slideLayout7.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3.wdp"/><Relationship Id="rId3" Type="http://schemas.openxmlformats.org/officeDocument/2006/relationships/image" Target="../media/image27.png"/><Relationship Id="rId7" Type="http://schemas.openxmlformats.org/officeDocument/2006/relationships/image" Target="../media/image30.png"/><Relationship Id="rId12" Type="http://schemas.openxmlformats.org/officeDocument/2006/relationships/image" Target="../media/image12.png"/><Relationship Id="rId2" Type="http://schemas.openxmlformats.org/officeDocument/2006/relationships/image" Target="../media/image26.jpeg"/><Relationship Id="rId1" Type="http://schemas.openxmlformats.org/officeDocument/2006/relationships/slideLayout" Target="../slideLayouts/slideLayout7.xml"/><Relationship Id="rId6" Type="http://schemas.microsoft.com/office/2007/relationships/hdphoto" Target="../media/hdphoto7.wdp"/><Relationship Id="rId11" Type="http://schemas.openxmlformats.org/officeDocument/2006/relationships/image" Target="../media/image34.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5.xml"/><Relationship Id="rId5" Type="http://schemas.openxmlformats.org/officeDocument/2006/relationships/image" Target="../media/image6.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5.xml"/><Relationship Id="rId5" Type="http://schemas.openxmlformats.org/officeDocument/2006/relationships/image" Target="../media/image6.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png"/><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5.png"/><Relationship Id="rId9" Type="http://schemas.microsoft.com/office/2007/relationships/hdphoto" Target="../media/hdphoto8.wdp"/></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6.jpe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6.jpe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5.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3.png"/><Relationship Id="rId1" Type="http://schemas.openxmlformats.org/officeDocument/2006/relationships/slideLayout" Target="../slideLayouts/slideLayout7.xml"/><Relationship Id="rId4" Type="http://schemas.microsoft.com/office/2007/relationships/hdphoto" Target="../media/hdphoto3.wdp"/></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2.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6.png"/><Relationship Id="rId1" Type="http://schemas.openxmlformats.org/officeDocument/2006/relationships/slideLayout" Target="../slideLayouts/slideLayout7.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5.xml"/><Relationship Id="rId5" Type="http://schemas.openxmlformats.org/officeDocument/2006/relationships/image" Target="../media/image6.png"/><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2.jpe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4.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6.xml"/><Relationship Id="rId6" Type="http://schemas.openxmlformats.org/officeDocument/2006/relationships/image" Target="../media/image58.png"/><Relationship Id="rId5" Type="http://schemas.openxmlformats.org/officeDocument/2006/relationships/image" Target="../media/image6.png"/><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png"/><Relationship Id="rId7" Type="http://schemas.openxmlformats.org/officeDocument/2006/relationships/image" Target="../media/image28.png"/><Relationship Id="rId12"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32.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6.png"/><Relationship Id="rId10" Type="http://schemas.openxmlformats.org/officeDocument/2006/relationships/image" Target="../media/image30.png"/><Relationship Id="rId4" Type="http://schemas.openxmlformats.org/officeDocument/2006/relationships/image" Target="../media/image5.png"/><Relationship Id="rId9" Type="http://schemas.microsoft.com/office/2007/relationships/hdphoto" Target="../media/hdphoto7.wdp"/></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2.xml"/><Relationship Id="rId5" Type="http://schemas.openxmlformats.org/officeDocument/2006/relationships/image" Target="../media/image6.png"/><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5.xml"/><Relationship Id="rId5" Type="http://schemas.openxmlformats.org/officeDocument/2006/relationships/image" Target="../media/image6.png"/><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5.xml"/><Relationship Id="rId5" Type="http://schemas.openxmlformats.org/officeDocument/2006/relationships/image" Target="../media/image6.png"/><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0.svg"/><Relationship Id="rId2"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image" Target="../media/image59.png"/><Relationship Id="rId5" Type="http://schemas.openxmlformats.org/officeDocument/2006/relationships/image" Target="../media/image6.png"/><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6.xml"/><Relationship Id="rId5" Type="http://schemas.openxmlformats.org/officeDocument/2006/relationships/image" Target="../media/image6.png"/><Relationship Id="rId4" Type="http://schemas.openxmlformats.org/officeDocument/2006/relationships/image" Target="../media/image5.png"/></Relationships>
</file>

<file path=ppt/slides/_rels/slide59.xml.rels><?xml version="1.0" encoding="UTF-8" standalone="yes"?>
<Relationships xmlns="http://schemas.openxmlformats.org/package/2006/relationships"><Relationship Id="rId8" Type="http://schemas.openxmlformats.org/officeDocument/2006/relationships/hyperlink" Target="mailto:rvitiello1@northwell.edu" TargetMode="External"/><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6.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5.xml"/><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5.xml"/><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1412BD9-2F4C-158B-8EF8-CF6958AC9093}"/>
              </a:ext>
            </a:extLst>
          </p:cNvPr>
          <p:cNvGrpSpPr/>
          <p:nvPr/>
        </p:nvGrpSpPr>
        <p:grpSpPr>
          <a:xfrm>
            <a:off x="-6361" y="-3184"/>
            <a:ext cx="12179304" cy="6881312"/>
            <a:chOff x="-6361" y="-3184"/>
            <a:chExt cx="12179304" cy="6881312"/>
          </a:xfrm>
        </p:grpSpPr>
        <p:grpSp>
          <p:nvGrpSpPr>
            <p:cNvPr id="8" name="Group 7">
              <a:extLst>
                <a:ext uri="{FF2B5EF4-FFF2-40B4-BE49-F238E27FC236}">
                  <a16:creationId xmlns:a16="http://schemas.microsoft.com/office/drawing/2014/main" id="{955155ED-F89D-A85D-5806-C554EB69FC2A}"/>
                </a:ext>
              </a:extLst>
            </p:cNvPr>
            <p:cNvGrpSpPr/>
            <p:nvPr/>
          </p:nvGrpSpPr>
          <p:grpSpPr>
            <a:xfrm rot="16200000">
              <a:off x="-2865752" y="3013075"/>
              <a:ext cx="6563353" cy="831850"/>
              <a:chOff x="-1" y="-24841"/>
              <a:chExt cx="11347452" cy="1574350"/>
            </a:xfrm>
          </p:grpSpPr>
          <p:pic>
            <p:nvPicPr>
              <p:cNvPr id="38" name="Picture 37" descr="A red and black design on a rug&#10;&#10;Description automatically generated">
                <a:extLst>
                  <a:ext uri="{FF2B5EF4-FFF2-40B4-BE49-F238E27FC236}">
                    <a16:creationId xmlns:a16="http://schemas.microsoft.com/office/drawing/2014/main" id="{7FA9E3DE-FB59-CEA5-F0C8-CE28B8B207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689341" y="-2120634"/>
                <a:ext cx="1562318" cy="5753903"/>
              </a:xfrm>
              <a:prstGeom prst="rect">
                <a:avLst/>
              </a:prstGeom>
            </p:spPr>
          </p:pic>
          <p:pic>
            <p:nvPicPr>
              <p:cNvPr id="39" name="Picture 38" descr="A red and black design on a rug&#10;&#10;Description automatically generated">
                <a:extLst>
                  <a:ext uri="{FF2B5EF4-FFF2-40B4-BE49-F238E27FC236}">
                    <a16:creationId xmlns:a16="http://schemas.microsoft.com/office/drawing/2014/main" id="{2A54FD0F-87AC-46AD-E1C5-1435B2CBB4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95792" y="-2108602"/>
                <a:ext cx="1562318" cy="5753903"/>
              </a:xfrm>
              <a:prstGeom prst="rect">
                <a:avLst/>
              </a:prstGeom>
            </p:spPr>
          </p:pic>
        </p:grpSp>
        <p:grpSp>
          <p:nvGrpSpPr>
            <p:cNvPr id="9" name="Group 8">
              <a:extLst>
                <a:ext uri="{FF2B5EF4-FFF2-40B4-BE49-F238E27FC236}">
                  <a16:creationId xmlns:a16="http://schemas.microsoft.com/office/drawing/2014/main" id="{B96BD580-2F15-BA59-4B58-EBFA93FB9534}"/>
                </a:ext>
              </a:extLst>
            </p:cNvPr>
            <p:cNvGrpSpPr/>
            <p:nvPr/>
          </p:nvGrpSpPr>
          <p:grpSpPr>
            <a:xfrm rot="5400000" flipH="1">
              <a:off x="8475341" y="3013074"/>
              <a:ext cx="6563353" cy="831850"/>
              <a:chOff x="-1" y="-24841"/>
              <a:chExt cx="11347452" cy="1574350"/>
            </a:xfrm>
          </p:grpSpPr>
          <p:pic>
            <p:nvPicPr>
              <p:cNvPr id="36" name="Picture 35" descr="A red and black design on a rug&#10;&#10;Description automatically generated">
                <a:extLst>
                  <a:ext uri="{FF2B5EF4-FFF2-40B4-BE49-F238E27FC236}">
                    <a16:creationId xmlns:a16="http://schemas.microsoft.com/office/drawing/2014/main" id="{7CF6355B-3926-7C40-D919-64CFC2952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689341" y="-2120634"/>
                <a:ext cx="1562318" cy="5753903"/>
              </a:xfrm>
              <a:prstGeom prst="rect">
                <a:avLst/>
              </a:prstGeom>
            </p:spPr>
          </p:pic>
          <p:pic>
            <p:nvPicPr>
              <p:cNvPr id="37" name="Picture 36" descr="A red and black design on a rug&#10;&#10;Description automatically generated">
                <a:extLst>
                  <a:ext uri="{FF2B5EF4-FFF2-40B4-BE49-F238E27FC236}">
                    <a16:creationId xmlns:a16="http://schemas.microsoft.com/office/drawing/2014/main" id="{9EE77C8B-1B6E-904D-042D-950EEA99C4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95792" y="-2108602"/>
                <a:ext cx="1562318" cy="5753903"/>
              </a:xfrm>
              <a:prstGeom prst="rect">
                <a:avLst/>
              </a:prstGeom>
            </p:spPr>
          </p:pic>
        </p:grpSp>
        <p:grpSp>
          <p:nvGrpSpPr>
            <p:cNvPr id="10" name="Group 9">
              <a:extLst>
                <a:ext uri="{FF2B5EF4-FFF2-40B4-BE49-F238E27FC236}">
                  <a16:creationId xmlns:a16="http://schemas.microsoft.com/office/drawing/2014/main" id="{6460E796-322F-4D47-F343-0F9C18F437F4}"/>
                </a:ext>
              </a:extLst>
            </p:cNvPr>
            <p:cNvGrpSpPr/>
            <p:nvPr/>
          </p:nvGrpSpPr>
          <p:grpSpPr>
            <a:xfrm>
              <a:off x="1047045" y="6075947"/>
              <a:ext cx="10074419" cy="802181"/>
              <a:chOff x="1047045" y="6075947"/>
              <a:chExt cx="10074419" cy="802181"/>
            </a:xfrm>
          </p:grpSpPr>
          <p:grpSp>
            <p:nvGrpSpPr>
              <p:cNvPr id="30" name="Group 29">
                <a:extLst>
                  <a:ext uri="{FF2B5EF4-FFF2-40B4-BE49-F238E27FC236}">
                    <a16:creationId xmlns:a16="http://schemas.microsoft.com/office/drawing/2014/main" id="{D1E0C782-4199-EDEB-17C2-E7C150667626}"/>
                  </a:ext>
                </a:extLst>
              </p:cNvPr>
              <p:cNvGrpSpPr/>
              <p:nvPr/>
            </p:nvGrpSpPr>
            <p:grpSpPr>
              <a:xfrm>
                <a:off x="1047045" y="6075947"/>
                <a:ext cx="5048955" cy="794085"/>
                <a:chOff x="1047045" y="5689889"/>
                <a:chExt cx="7952278" cy="1180143"/>
              </a:xfrm>
            </p:grpSpPr>
            <p:pic>
              <p:nvPicPr>
                <p:cNvPr id="34" name="Picture 33" descr="A red triangle with black lines&#10;&#10;Description automatically generated">
                  <a:extLst>
                    <a:ext uri="{FF2B5EF4-FFF2-40B4-BE49-F238E27FC236}">
                      <a16:creationId xmlns:a16="http://schemas.microsoft.com/office/drawing/2014/main" id="{543AD037-BBAC-6602-E382-FB3CEBDCD7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35" name="Picture 34" descr="A red triangle with black lines&#10;&#10;Description automatically generated">
                  <a:extLst>
                    <a:ext uri="{FF2B5EF4-FFF2-40B4-BE49-F238E27FC236}">
                      <a16:creationId xmlns:a16="http://schemas.microsoft.com/office/drawing/2014/main" id="{55B176A0-4AC1-833B-4C39-11F909CDF0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nvGrpSpPr>
              <p:cNvPr id="31" name="Group 30">
                <a:extLst>
                  <a:ext uri="{FF2B5EF4-FFF2-40B4-BE49-F238E27FC236}">
                    <a16:creationId xmlns:a16="http://schemas.microsoft.com/office/drawing/2014/main" id="{09BAE49B-DD8E-E4CD-E0D2-BD15BB4F821D}"/>
                  </a:ext>
                </a:extLst>
              </p:cNvPr>
              <p:cNvGrpSpPr/>
              <p:nvPr/>
            </p:nvGrpSpPr>
            <p:grpSpPr>
              <a:xfrm>
                <a:off x="6072509" y="6084043"/>
                <a:ext cx="5048955" cy="794085"/>
                <a:chOff x="1047045" y="5689889"/>
                <a:chExt cx="7952278" cy="1180143"/>
              </a:xfrm>
            </p:grpSpPr>
            <p:pic>
              <p:nvPicPr>
                <p:cNvPr id="32" name="Picture 31" descr="A red triangle with black lines&#10;&#10;Description automatically generated">
                  <a:extLst>
                    <a:ext uri="{FF2B5EF4-FFF2-40B4-BE49-F238E27FC236}">
                      <a16:creationId xmlns:a16="http://schemas.microsoft.com/office/drawing/2014/main" id="{8A1BA588-A439-D7FB-B6BB-C1ECB933B3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33" name="Picture 32" descr="A red triangle with black lines&#10;&#10;Description automatically generated">
                  <a:extLst>
                    <a:ext uri="{FF2B5EF4-FFF2-40B4-BE49-F238E27FC236}">
                      <a16:creationId xmlns:a16="http://schemas.microsoft.com/office/drawing/2014/main" id="{F91D715E-BFE6-3F90-3D8A-68E1E0FCAA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grpSp>
          <p:nvGrpSpPr>
            <p:cNvPr id="11" name="Group 10">
              <a:extLst>
                <a:ext uri="{FF2B5EF4-FFF2-40B4-BE49-F238E27FC236}">
                  <a16:creationId xmlns:a16="http://schemas.microsoft.com/office/drawing/2014/main" id="{E738B278-2125-B4A3-997E-DE02A487EAD0}"/>
                </a:ext>
              </a:extLst>
            </p:cNvPr>
            <p:cNvGrpSpPr/>
            <p:nvPr/>
          </p:nvGrpSpPr>
          <p:grpSpPr>
            <a:xfrm flipH="1" flipV="1">
              <a:off x="1047045" y="0"/>
              <a:ext cx="10074419" cy="802181"/>
              <a:chOff x="1047045" y="6075947"/>
              <a:chExt cx="10074419" cy="802181"/>
            </a:xfrm>
          </p:grpSpPr>
          <p:grpSp>
            <p:nvGrpSpPr>
              <p:cNvPr id="24" name="Group 23">
                <a:extLst>
                  <a:ext uri="{FF2B5EF4-FFF2-40B4-BE49-F238E27FC236}">
                    <a16:creationId xmlns:a16="http://schemas.microsoft.com/office/drawing/2014/main" id="{8E5FC054-17B3-813A-845F-B01A50C3A91B}"/>
                  </a:ext>
                </a:extLst>
              </p:cNvPr>
              <p:cNvGrpSpPr/>
              <p:nvPr/>
            </p:nvGrpSpPr>
            <p:grpSpPr>
              <a:xfrm>
                <a:off x="1047045" y="6075947"/>
                <a:ext cx="5048955" cy="794085"/>
                <a:chOff x="1047045" y="5689889"/>
                <a:chExt cx="7952278" cy="1180143"/>
              </a:xfrm>
            </p:grpSpPr>
            <p:pic>
              <p:nvPicPr>
                <p:cNvPr id="28" name="Picture 27" descr="A red triangle with black lines&#10;&#10;Description automatically generated">
                  <a:extLst>
                    <a:ext uri="{FF2B5EF4-FFF2-40B4-BE49-F238E27FC236}">
                      <a16:creationId xmlns:a16="http://schemas.microsoft.com/office/drawing/2014/main" id="{AD811D65-56A9-BDD3-64C4-91BFB75C5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29" name="Picture 28" descr="A red triangle with black lines&#10;&#10;Description automatically generated">
                  <a:extLst>
                    <a:ext uri="{FF2B5EF4-FFF2-40B4-BE49-F238E27FC236}">
                      <a16:creationId xmlns:a16="http://schemas.microsoft.com/office/drawing/2014/main" id="{0A0A7C7F-0112-1B11-B1EB-ACFB14F858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nvGrpSpPr>
              <p:cNvPr id="25" name="Group 24">
                <a:extLst>
                  <a:ext uri="{FF2B5EF4-FFF2-40B4-BE49-F238E27FC236}">
                    <a16:creationId xmlns:a16="http://schemas.microsoft.com/office/drawing/2014/main" id="{D65FE22F-B01B-B6D5-D49F-3F9FEFFA05AF}"/>
                  </a:ext>
                </a:extLst>
              </p:cNvPr>
              <p:cNvGrpSpPr/>
              <p:nvPr/>
            </p:nvGrpSpPr>
            <p:grpSpPr>
              <a:xfrm>
                <a:off x="6072509" y="6084043"/>
                <a:ext cx="5048955" cy="794085"/>
                <a:chOff x="1047045" y="5689889"/>
                <a:chExt cx="7952278" cy="1180143"/>
              </a:xfrm>
            </p:grpSpPr>
            <p:pic>
              <p:nvPicPr>
                <p:cNvPr id="26" name="Picture 25" descr="A red triangle with black lines&#10;&#10;Description automatically generated">
                  <a:extLst>
                    <a:ext uri="{FF2B5EF4-FFF2-40B4-BE49-F238E27FC236}">
                      <a16:creationId xmlns:a16="http://schemas.microsoft.com/office/drawing/2014/main" id="{DE2533F2-B28A-9B96-15C9-971CC5EA04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27" name="Picture 26" descr="A red triangle with black lines&#10;&#10;Description automatically generated">
                  <a:extLst>
                    <a:ext uri="{FF2B5EF4-FFF2-40B4-BE49-F238E27FC236}">
                      <a16:creationId xmlns:a16="http://schemas.microsoft.com/office/drawing/2014/main" id="{CA0DF9DD-E80D-F491-F035-6B8A2C1B74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grpSp>
          <p:nvGrpSpPr>
            <p:cNvPr id="12" name="Group 11">
              <a:extLst>
                <a:ext uri="{FF2B5EF4-FFF2-40B4-BE49-F238E27FC236}">
                  <a16:creationId xmlns:a16="http://schemas.microsoft.com/office/drawing/2014/main" id="{2D2F2B8D-0206-918E-B69D-E3C2F91AD44C}"/>
                </a:ext>
              </a:extLst>
            </p:cNvPr>
            <p:cNvGrpSpPr/>
            <p:nvPr/>
          </p:nvGrpSpPr>
          <p:grpSpPr>
            <a:xfrm>
              <a:off x="9764075" y="8097"/>
              <a:ext cx="2406048" cy="2394769"/>
              <a:chOff x="9764075" y="8097"/>
              <a:chExt cx="2406048" cy="2394769"/>
            </a:xfrm>
          </p:grpSpPr>
          <p:pic>
            <p:nvPicPr>
              <p:cNvPr id="22" name="Picture 21" descr="A close up of a drawing&#10;&#10;Description automatically generated">
                <a:extLst>
                  <a:ext uri="{FF2B5EF4-FFF2-40B4-BE49-F238E27FC236}">
                    <a16:creationId xmlns:a16="http://schemas.microsoft.com/office/drawing/2014/main" id="{748D53C3-9E47-2A50-31AC-9BE97341070E}"/>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23" name="Picture 22" descr="A white surface with black specks&#10;&#10;Description automatically generated">
                <a:extLst>
                  <a:ext uri="{FF2B5EF4-FFF2-40B4-BE49-F238E27FC236}">
                    <a16:creationId xmlns:a16="http://schemas.microsoft.com/office/drawing/2014/main" id="{E9B2692C-8525-76B9-4C45-919B6EBE15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13" name="Group 12">
              <a:extLst>
                <a:ext uri="{FF2B5EF4-FFF2-40B4-BE49-F238E27FC236}">
                  <a16:creationId xmlns:a16="http://schemas.microsoft.com/office/drawing/2014/main" id="{9348D286-FDF9-061C-0145-8F9D4983DE08}"/>
                </a:ext>
              </a:extLst>
            </p:cNvPr>
            <p:cNvGrpSpPr/>
            <p:nvPr/>
          </p:nvGrpSpPr>
          <p:grpSpPr>
            <a:xfrm rot="16200000">
              <a:off x="168413" y="-177956"/>
              <a:ext cx="2289182" cy="2638726"/>
              <a:chOff x="9764075" y="8097"/>
              <a:chExt cx="2406048" cy="2394769"/>
            </a:xfrm>
          </p:grpSpPr>
          <p:pic>
            <p:nvPicPr>
              <p:cNvPr id="20" name="Picture 19" descr="A close up of a drawing&#10;&#10;Description automatically generated">
                <a:extLst>
                  <a:ext uri="{FF2B5EF4-FFF2-40B4-BE49-F238E27FC236}">
                    <a16:creationId xmlns:a16="http://schemas.microsoft.com/office/drawing/2014/main" id="{55E66BCF-5C1A-B26D-E11E-4A114A998DD3}"/>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21" name="Picture 20" descr="A white surface with black specks&#10;&#10;Description automatically generated">
                <a:extLst>
                  <a:ext uri="{FF2B5EF4-FFF2-40B4-BE49-F238E27FC236}">
                    <a16:creationId xmlns:a16="http://schemas.microsoft.com/office/drawing/2014/main" id="{C1BBEAA9-9588-0138-63AB-850C098A3E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14" name="Group 13">
              <a:extLst>
                <a:ext uri="{FF2B5EF4-FFF2-40B4-BE49-F238E27FC236}">
                  <a16:creationId xmlns:a16="http://schemas.microsoft.com/office/drawing/2014/main" id="{857D2857-6FAE-5982-BB20-42555A379CB9}"/>
                </a:ext>
              </a:extLst>
            </p:cNvPr>
            <p:cNvGrpSpPr/>
            <p:nvPr/>
          </p:nvGrpSpPr>
          <p:grpSpPr>
            <a:xfrm rot="5400000">
              <a:off x="9752657" y="4456104"/>
              <a:ext cx="2284175" cy="2543681"/>
              <a:chOff x="9764075" y="8097"/>
              <a:chExt cx="2406048" cy="2394769"/>
            </a:xfrm>
          </p:grpSpPr>
          <p:pic>
            <p:nvPicPr>
              <p:cNvPr id="18" name="Picture 17" descr="A close up of a drawing&#10;&#10;Description automatically generated">
                <a:extLst>
                  <a:ext uri="{FF2B5EF4-FFF2-40B4-BE49-F238E27FC236}">
                    <a16:creationId xmlns:a16="http://schemas.microsoft.com/office/drawing/2014/main" id="{F27523AE-CAC4-18E0-C31E-54491E47DC8A}"/>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19" name="Picture 18" descr="A white surface with black specks&#10;&#10;Description automatically generated">
                <a:extLst>
                  <a:ext uri="{FF2B5EF4-FFF2-40B4-BE49-F238E27FC236}">
                    <a16:creationId xmlns:a16="http://schemas.microsoft.com/office/drawing/2014/main" id="{FBF347D8-1C82-8F58-A741-A77632A303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15" name="Group 14">
              <a:extLst>
                <a:ext uri="{FF2B5EF4-FFF2-40B4-BE49-F238E27FC236}">
                  <a16:creationId xmlns:a16="http://schemas.microsoft.com/office/drawing/2014/main" id="{13D9498F-26BB-68C7-A7E0-C95E79FF7AB1}"/>
                </a:ext>
              </a:extLst>
            </p:cNvPr>
            <p:cNvGrpSpPr/>
            <p:nvPr/>
          </p:nvGrpSpPr>
          <p:grpSpPr>
            <a:xfrm rot="10800000">
              <a:off x="-6361" y="4463231"/>
              <a:ext cx="2406048" cy="2394769"/>
              <a:chOff x="9764075" y="8097"/>
              <a:chExt cx="2406048" cy="2394769"/>
            </a:xfrm>
          </p:grpSpPr>
          <p:pic>
            <p:nvPicPr>
              <p:cNvPr id="16" name="Picture 15" descr="A close up of a drawing&#10;&#10;Description automatically generated">
                <a:extLst>
                  <a:ext uri="{FF2B5EF4-FFF2-40B4-BE49-F238E27FC236}">
                    <a16:creationId xmlns:a16="http://schemas.microsoft.com/office/drawing/2014/main" id="{83AFD19E-051C-2C8E-80A8-1AB5FAF62C81}"/>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17" name="Picture 16" descr="A white surface with black specks&#10;&#10;Description automatically generated">
                <a:extLst>
                  <a:ext uri="{FF2B5EF4-FFF2-40B4-BE49-F238E27FC236}">
                    <a16:creationId xmlns:a16="http://schemas.microsoft.com/office/drawing/2014/main" id="{DBB634D2-1A54-C594-AE3B-61B875EF10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sp>
        <p:nvSpPr>
          <p:cNvPr id="2" name="Title 1">
            <a:extLst>
              <a:ext uri="{FF2B5EF4-FFF2-40B4-BE49-F238E27FC236}">
                <a16:creationId xmlns:a16="http://schemas.microsoft.com/office/drawing/2014/main" id="{16D64D74-2DEB-66F7-20CE-DF1EFD543CB2}"/>
              </a:ext>
            </a:extLst>
          </p:cNvPr>
          <p:cNvSpPr txBox="1">
            <a:spLocks/>
          </p:cNvSpPr>
          <p:nvPr/>
        </p:nvSpPr>
        <p:spPr>
          <a:xfrm>
            <a:off x="1723306" y="1323034"/>
            <a:ext cx="9144000" cy="2387600"/>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400" b="1" dirty="0">
                <a:solidFill>
                  <a:srgbClr val="BB3449"/>
                </a:solidFill>
                <a:latin typeface="Amasis MT Pro" panose="02040504050005020304" pitchFamily="18" charset="0"/>
                <a:cs typeface="Aharoni"/>
              </a:rPr>
              <a:t>Search for Evidence</a:t>
            </a:r>
            <a:br>
              <a:rPr lang="en-US" sz="6000" b="1" dirty="0">
                <a:solidFill>
                  <a:srgbClr val="BB3449"/>
                </a:solidFill>
                <a:latin typeface="Amasis MT Pro" panose="02040504050005020304" pitchFamily="18" charset="0"/>
                <a:cs typeface="Aharoni"/>
              </a:rPr>
            </a:br>
            <a:r>
              <a:rPr lang="en-US" sz="6000" b="1" dirty="0">
                <a:solidFill>
                  <a:srgbClr val="BB3449"/>
                </a:solidFill>
                <a:latin typeface="Amasis MT Pro" panose="02040504050005020304" pitchFamily="18" charset="0"/>
                <a:cs typeface="Aharoni"/>
              </a:rPr>
              <a:t>EBP in Nursing Practice </a:t>
            </a:r>
            <a:br>
              <a:rPr lang="en-US" sz="6000" b="1" dirty="0">
                <a:solidFill>
                  <a:srgbClr val="BB3449"/>
                </a:solidFill>
                <a:latin typeface="Amasis MT Pro" panose="02040504050005020304" pitchFamily="18" charset="0"/>
                <a:cs typeface="Aharoni" panose="02010803020104030203" pitchFamily="2" charset="-79"/>
              </a:rPr>
            </a:br>
            <a:endParaRPr lang="en-US" dirty="0">
              <a:solidFill>
                <a:srgbClr val="BB3449"/>
              </a:solidFill>
              <a:latin typeface="Amasis MT Pro" panose="02040504050005020304" pitchFamily="18" charset="0"/>
            </a:endParaRPr>
          </a:p>
        </p:txBody>
      </p:sp>
      <p:sp>
        <p:nvSpPr>
          <p:cNvPr id="3" name="TextBox 2">
            <a:extLst>
              <a:ext uri="{FF2B5EF4-FFF2-40B4-BE49-F238E27FC236}">
                <a16:creationId xmlns:a16="http://schemas.microsoft.com/office/drawing/2014/main" id="{355A83C7-D5E3-83DE-8C77-EA19DE10349A}"/>
              </a:ext>
            </a:extLst>
          </p:cNvPr>
          <p:cNvSpPr txBox="1"/>
          <p:nvPr/>
        </p:nvSpPr>
        <p:spPr>
          <a:xfrm>
            <a:off x="6548882" y="3640785"/>
            <a:ext cx="3785836" cy="400110"/>
          </a:xfrm>
          <a:prstGeom prst="rect">
            <a:avLst/>
          </a:prstGeom>
          <a:noFill/>
        </p:spPr>
        <p:txBody>
          <a:bodyPr wrap="square" rtlCol="0">
            <a:spAutoFit/>
          </a:bodyPr>
          <a:lstStyle/>
          <a:p>
            <a:r>
              <a:rPr lang="en-US" sz="2000" b="1" dirty="0">
                <a:latin typeface="Amasis MT Pro" panose="02040504050005020304" pitchFamily="18" charset="0"/>
              </a:rPr>
              <a:t>Presenter Name</a:t>
            </a:r>
            <a:endParaRPr lang="en-US" dirty="0">
              <a:latin typeface="Amasis MT Pro" panose="02040504050005020304" pitchFamily="18" charset="0"/>
            </a:endParaRPr>
          </a:p>
        </p:txBody>
      </p:sp>
      <p:pic>
        <p:nvPicPr>
          <p:cNvPr id="5" name="Picture 4" descr="Magnifying glass">
            <a:extLst>
              <a:ext uri="{FF2B5EF4-FFF2-40B4-BE49-F238E27FC236}">
                <a16:creationId xmlns:a16="http://schemas.microsoft.com/office/drawing/2014/main" id="{78B6E7AE-C2A9-30DD-1F1B-B74CD6EA4427}"/>
              </a:ext>
            </a:extLst>
          </p:cNvPr>
          <p:cNvPicPr>
            <a:picLocks noChangeAspect="1"/>
          </p:cNvPicPr>
          <p:nvPr/>
        </p:nvPicPr>
        <p:blipFill>
          <a:blip r:embed="rId6">
            <a:duotone>
              <a:prstClr val="black"/>
              <a:srgbClr val="D9C3A5">
                <a:tint val="50000"/>
                <a:satMod val="180000"/>
              </a:srgbClr>
            </a:duotone>
            <a:extLst>
              <a:ext uri="{BEBA8EAE-BF5A-486C-A8C5-ECC9F3942E4B}">
                <a14:imgProps xmlns:a14="http://schemas.microsoft.com/office/drawing/2010/main">
                  <a14:imgLayer r:embed="rId7">
                    <a14:imgEffect>
                      <a14:backgroundRemoval t="8724" b="90792" l="8845" r="90347">
                        <a14:foregroundMark x1="35339" y1="8966" x2="35339" y2="8966"/>
                        <a14:foregroundMark x1="37722" y1="9572" x2="37722" y2="9572"/>
                        <a14:foregroundMark x1="35945" y1="8764" x2="35945" y2="8764"/>
                        <a14:foregroundMark x1="53837" y1="55735" x2="53837" y2="55735"/>
                        <a14:foregroundMark x1="55856" y1="58320" x2="55856" y2="58320"/>
                        <a14:foregroundMark x1="54847" y1="57108" x2="54847" y2="57108"/>
                        <a14:foregroundMark x1="8885" y1="34410" x2="8885" y2="34410"/>
                        <a14:foregroundMark x1="9289" y1="31260" x2="9289" y2="31260"/>
                        <a14:foregroundMark x1="9451" y1="28675" x2="9451" y2="28675"/>
                        <a14:foregroundMark x1="86187" y1="90792" x2="86187" y2="90792"/>
                        <a14:foregroundMark x1="84976" y1="90792" x2="84976" y2="90792"/>
                        <a14:foregroundMark x1="57956" y1="56624" x2="57956" y2="56624"/>
                        <a14:foregroundMark x1="57553" y1="55412" x2="57553" y2="55412"/>
                        <a14:foregroundMark x1="90024" y1="87359" x2="90024" y2="87359"/>
                        <a14:foregroundMark x1="90347" y1="87359" x2="90347" y2="87359"/>
                      </a14:backgroundRemoval>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rot="5666379">
            <a:off x="715820" y="2734864"/>
            <a:ext cx="5171878" cy="5171878"/>
          </a:xfrm>
          <a:prstGeom prst="rect">
            <a:avLst/>
          </a:prstGeom>
        </p:spPr>
      </p:pic>
    </p:spTree>
    <p:extLst>
      <p:ext uri="{BB962C8B-B14F-4D97-AF65-F5344CB8AC3E}">
        <p14:creationId xmlns:p14="http://schemas.microsoft.com/office/powerpoint/2010/main" val="2441950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 letter&#10;&#10;Description automatically generated">
            <a:extLst>
              <a:ext uri="{FF2B5EF4-FFF2-40B4-BE49-F238E27FC236}">
                <a16:creationId xmlns:a16="http://schemas.microsoft.com/office/drawing/2014/main" id="{EAB7F504-D728-4E73-A57A-63F42D9286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2621" y="-1034716"/>
            <a:ext cx="13444621" cy="10083466"/>
          </a:xfrm>
          <a:prstGeom prst="rect">
            <a:avLst/>
          </a:prstGeom>
        </p:spPr>
      </p:pic>
      <p:sp>
        <p:nvSpPr>
          <p:cNvPr id="7" name="TextBox 6">
            <a:extLst>
              <a:ext uri="{FF2B5EF4-FFF2-40B4-BE49-F238E27FC236}">
                <a16:creationId xmlns:a16="http://schemas.microsoft.com/office/drawing/2014/main" id="{4BF0AD42-2FB7-490B-A312-8AFE0E411451}"/>
              </a:ext>
            </a:extLst>
          </p:cNvPr>
          <p:cNvSpPr txBox="1"/>
          <p:nvPr/>
        </p:nvSpPr>
        <p:spPr>
          <a:xfrm>
            <a:off x="863342" y="566067"/>
            <a:ext cx="9212693" cy="2123658"/>
          </a:xfrm>
          <a:prstGeom prst="rect">
            <a:avLst/>
          </a:prstGeom>
          <a:noFill/>
        </p:spPr>
        <p:txBody>
          <a:bodyPr wrap="square" lIns="91440" tIns="45720" rIns="91440" bIns="45720" rtlCol="0" anchor="t">
            <a:spAutoFit/>
          </a:bodyPr>
          <a:lstStyle/>
          <a:p>
            <a:endParaRPr lang="en-US" sz="4400" b="1" dirty="0">
              <a:solidFill>
                <a:srgbClr val="BB3449"/>
              </a:solidFill>
              <a:latin typeface="Amasis MT Pro" panose="02040504050005020304" pitchFamily="18" charset="0"/>
            </a:endParaRPr>
          </a:p>
          <a:p>
            <a:r>
              <a:rPr lang="en-US" sz="4400" b="1" dirty="0">
                <a:solidFill>
                  <a:srgbClr val="BB3449"/>
                </a:solidFill>
                <a:latin typeface="Amasis MT Pro" panose="02040504050005020304" pitchFamily="18" charset="0"/>
                <a:cs typeface="Aharoni"/>
              </a:rPr>
              <a:t>PICO helps us ask a focused and specific clinical question. </a:t>
            </a:r>
          </a:p>
        </p:txBody>
      </p:sp>
      <p:graphicFrame>
        <p:nvGraphicFramePr>
          <p:cNvPr id="5" name="Table 7">
            <a:extLst>
              <a:ext uri="{FF2B5EF4-FFF2-40B4-BE49-F238E27FC236}">
                <a16:creationId xmlns:a16="http://schemas.microsoft.com/office/drawing/2014/main" id="{EE9539BA-8BB7-4C92-9AB5-91A7EE134EF7}"/>
              </a:ext>
            </a:extLst>
          </p:cNvPr>
          <p:cNvGraphicFramePr>
            <a:graphicFrameLocks noGrp="1"/>
          </p:cNvGraphicFramePr>
          <p:nvPr>
            <p:extLst>
              <p:ext uri="{D42A27DB-BD31-4B8C-83A1-F6EECF244321}">
                <p14:modId xmlns:p14="http://schemas.microsoft.com/office/powerpoint/2010/main" val="3994076815"/>
              </p:ext>
            </p:extLst>
          </p:nvPr>
        </p:nvGraphicFramePr>
        <p:xfrm>
          <a:off x="266698" y="3530602"/>
          <a:ext cx="11658603" cy="2307081"/>
        </p:xfrm>
        <a:graphic>
          <a:graphicData uri="http://schemas.openxmlformats.org/drawingml/2006/table">
            <a:tbl>
              <a:tblPr firstRow="1" bandRow="1">
                <a:tableStyleId>{6E25E649-3F16-4E02-A733-19D2CDBF48F0}</a:tableStyleId>
              </a:tblPr>
              <a:tblGrid>
                <a:gridCol w="2626760">
                  <a:extLst>
                    <a:ext uri="{9D8B030D-6E8A-4147-A177-3AD203B41FA5}">
                      <a16:colId xmlns:a16="http://schemas.microsoft.com/office/drawing/2014/main" val="3416736785"/>
                    </a:ext>
                  </a:extLst>
                </a:gridCol>
                <a:gridCol w="3004973">
                  <a:extLst>
                    <a:ext uri="{9D8B030D-6E8A-4147-A177-3AD203B41FA5}">
                      <a16:colId xmlns:a16="http://schemas.microsoft.com/office/drawing/2014/main" val="126522543"/>
                    </a:ext>
                  </a:extLst>
                </a:gridCol>
                <a:gridCol w="3013435">
                  <a:extLst>
                    <a:ext uri="{9D8B030D-6E8A-4147-A177-3AD203B41FA5}">
                      <a16:colId xmlns:a16="http://schemas.microsoft.com/office/drawing/2014/main" val="774317472"/>
                    </a:ext>
                  </a:extLst>
                </a:gridCol>
                <a:gridCol w="3013435">
                  <a:extLst>
                    <a:ext uri="{9D8B030D-6E8A-4147-A177-3AD203B41FA5}">
                      <a16:colId xmlns:a16="http://schemas.microsoft.com/office/drawing/2014/main" val="3406243292"/>
                    </a:ext>
                  </a:extLst>
                </a:gridCol>
              </a:tblGrid>
              <a:tr h="874521">
                <a:tc>
                  <a:txBody>
                    <a:bodyPr/>
                    <a:lstStyle/>
                    <a:p>
                      <a:pPr algn="ctr"/>
                      <a:r>
                        <a:rPr lang="en-US" sz="4400" dirty="0">
                          <a:solidFill>
                            <a:schemeClr val="tx1"/>
                          </a:solidFill>
                          <a:latin typeface="+mn-lt"/>
                        </a:rPr>
                        <a:t>P</a:t>
                      </a:r>
                    </a:p>
                  </a:txBody>
                  <a:tcPr>
                    <a:solidFill>
                      <a:srgbClr val="BB3449"/>
                    </a:solidFill>
                  </a:tcPr>
                </a:tc>
                <a:tc>
                  <a:txBody>
                    <a:bodyPr/>
                    <a:lstStyle/>
                    <a:p>
                      <a:pPr algn="ctr"/>
                      <a:r>
                        <a:rPr lang="en-US" sz="4400" dirty="0">
                          <a:solidFill>
                            <a:schemeClr val="tx1"/>
                          </a:solidFill>
                          <a:latin typeface="+mn-lt"/>
                        </a:rPr>
                        <a:t>I</a:t>
                      </a:r>
                    </a:p>
                  </a:txBody>
                  <a:tcPr>
                    <a:solidFill>
                      <a:srgbClr val="BB3449"/>
                    </a:solidFill>
                  </a:tcPr>
                </a:tc>
                <a:tc>
                  <a:txBody>
                    <a:bodyPr/>
                    <a:lstStyle/>
                    <a:p>
                      <a:pPr algn="ctr"/>
                      <a:r>
                        <a:rPr lang="en-US" sz="4400" dirty="0">
                          <a:solidFill>
                            <a:schemeClr val="tx1"/>
                          </a:solidFill>
                          <a:latin typeface="+mn-lt"/>
                        </a:rPr>
                        <a:t>C</a:t>
                      </a:r>
                    </a:p>
                  </a:txBody>
                  <a:tcPr>
                    <a:solidFill>
                      <a:srgbClr val="BB3449"/>
                    </a:solidFill>
                  </a:tcPr>
                </a:tc>
                <a:tc>
                  <a:txBody>
                    <a:bodyPr/>
                    <a:lstStyle/>
                    <a:p>
                      <a:pPr algn="ctr"/>
                      <a:r>
                        <a:rPr lang="en-US" sz="4400" dirty="0">
                          <a:solidFill>
                            <a:schemeClr val="tx1"/>
                          </a:solidFill>
                          <a:latin typeface="+mn-lt"/>
                        </a:rPr>
                        <a:t>O</a:t>
                      </a:r>
                    </a:p>
                  </a:txBody>
                  <a:tcPr>
                    <a:solidFill>
                      <a:srgbClr val="BB3449"/>
                    </a:solidFill>
                  </a:tcPr>
                </a:tc>
                <a:extLst>
                  <a:ext uri="{0D108BD9-81ED-4DB2-BD59-A6C34878D82A}">
                    <a16:rowId xmlns:a16="http://schemas.microsoft.com/office/drawing/2014/main" val="1358352131"/>
                  </a:ext>
                </a:extLst>
              </a:tr>
              <a:tr h="874521">
                <a:tc>
                  <a:txBody>
                    <a:bodyPr/>
                    <a:lstStyle/>
                    <a:p>
                      <a:pPr algn="ctr"/>
                      <a:r>
                        <a:rPr lang="en-US" sz="4400" dirty="0">
                          <a:solidFill>
                            <a:schemeClr val="tx1"/>
                          </a:solidFill>
                          <a:latin typeface="+mn-lt"/>
                        </a:rPr>
                        <a:t>Patient/</a:t>
                      </a:r>
                    </a:p>
                    <a:p>
                      <a:pPr algn="ctr"/>
                      <a:r>
                        <a:rPr lang="en-US" sz="4400" dirty="0">
                          <a:solidFill>
                            <a:schemeClr val="tx1"/>
                          </a:solidFill>
                          <a:latin typeface="+mn-lt"/>
                        </a:rPr>
                        <a:t>Problem</a:t>
                      </a:r>
                    </a:p>
                  </a:txBody>
                  <a:tcPr/>
                </a:tc>
                <a:tc>
                  <a:txBody>
                    <a:bodyPr/>
                    <a:lstStyle/>
                    <a:p>
                      <a:pPr algn="ctr"/>
                      <a:r>
                        <a:rPr lang="en-US" sz="4400">
                          <a:solidFill>
                            <a:schemeClr val="tx1"/>
                          </a:solidFill>
                          <a:latin typeface="+mn-lt"/>
                        </a:rPr>
                        <a:t>Intervention</a:t>
                      </a:r>
                    </a:p>
                  </a:txBody>
                  <a:tcPr>
                    <a:solidFill>
                      <a:schemeClr val="bg2"/>
                    </a:solidFill>
                  </a:tcPr>
                </a:tc>
                <a:tc>
                  <a:txBody>
                    <a:bodyPr/>
                    <a:lstStyle/>
                    <a:p>
                      <a:pPr algn="ctr"/>
                      <a:r>
                        <a:rPr lang="en-US" sz="4400">
                          <a:solidFill>
                            <a:schemeClr val="tx1"/>
                          </a:solidFill>
                          <a:latin typeface="+mn-lt"/>
                        </a:rPr>
                        <a:t>Comparison</a:t>
                      </a:r>
                    </a:p>
                  </a:txBody>
                  <a:tcPr/>
                </a:tc>
                <a:tc>
                  <a:txBody>
                    <a:bodyPr/>
                    <a:lstStyle/>
                    <a:p>
                      <a:pPr algn="ctr"/>
                      <a:r>
                        <a:rPr lang="en-US" sz="4400" dirty="0">
                          <a:solidFill>
                            <a:schemeClr val="tx1"/>
                          </a:solidFill>
                          <a:latin typeface="+mn-lt"/>
                        </a:rPr>
                        <a:t>Outcomes</a:t>
                      </a:r>
                    </a:p>
                  </a:txBody>
                  <a:tcPr/>
                </a:tc>
                <a:extLst>
                  <a:ext uri="{0D108BD9-81ED-4DB2-BD59-A6C34878D82A}">
                    <a16:rowId xmlns:a16="http://schemas.microsoft.com/office/drawing/2014/main" val="1580651353"/>
                  </a:ext>
                </a:extLst>
              </a:tr>
            </a:tbl>
          </a:graphicData>
        </a:graphic>
      </p:graphicFrame>
    </p:spTree>
    <p:extLst>
      <p:ext uri="{BB962C8B-B14F-4D97-AF65-F5344CB8AC3E}">
        <p14:creationId xmlns:p14="http://schemas.microsoft.com/office/powerpoint/2010/main" val="4257355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 letter&#10;&#10;Description automatically generated">
            <a:extLst>
              <a:ext uri="{FF2B5EF4-FFF2-40B4-BE49-F238E27FC236}">
                <a16:creationId xmlns:a16="http://schemas.microsoft.com/office/drawing/2014/main" id="{EAB7F504-D728-4E73-A57A-63F42D9286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136" y="-925429"/>
            <a:ext cx="12625136" cy="9468852"/>
          </a:xfrm>
          <a:prstGeom prst="rect">
            <a:avLst/>
          </a:prstGeom>
        </p:spPr>
      </p:pic>
      <p:sp>
        <p:nvSpPr>
          <p:cNvPr id="7" name="TextBox 6">
            <a:extLst>
              <a:ext uri="{FF2B5EF4-FFF2-40B4-BE49-F238E27FC236}">
                <a16:creationId xmlns:a16="http://schemas.microsoft.com/office/drawing/2014/main" id="{4BF0AD42-2FB7-490B-A312-8AFE0E411451}"/>
              </a:ext>
            </a:extLst>
          </p:cNvPr>
          <p:cNvSpPr txBox="1"/>
          <p:nvPr/>
        </p:nvSpPr>
        <p:spPr>
          <a:xfrm>
            <a:off x="1745618" y="851234"/>
            <a:ext cx="9712604" cy="4339650"/>
          </a:xfrm>
          <a:prstGeom prst="rect">
            <a:avLst/>
          </a:prstGeom>
          <a:noFill/>
        </p:spPr>
        <p:txBody>
          <a:bodyPr wrap="square" lIns="91440" tIns="45720" rIns="91440" bIns="45720" rtlCol="0" anchor="t">
            <a:spAutoFit/>
          </a:bodyPr>
          <a:lstStyle/>
          <a:p>
            <a:r>
              <a:rPr lang="en-US" sz="3400" b="1" dirty="0">
                <a:solidFill>
                  <a:schemeClr val="bg2">
                    <a:lumMod val="25000"/>
                  </a:schemeClr>
                </a:solidFill>
                <a:latin typeface="Amasis MT Pro" panose="02040504050005020304" pitchFamily="18" charset="0"/>
                <a:cs typeface="Aharoni"/>
              </a:rPr>
              <a:t>You have an elderly diabetic patient with </a:t>
            </a:r>
            <a:r>
              <a:rPr lang="en-US" sz="3400" b="1" dirty="0">
                <a:solidFill>
                  <a:schemeClr val="bg2">
                    <a:lumMod val="25000"/>
                  </a:schemeClr>
                </a:solidFill>
                <a:latin typeface="Amasis MT Pro" panose="02040504050005020304" pitchFamily="18" charset="0"/>
                <a:ea typeface="+mn-lt"/>
                <a:cs typeface="+mn-lt"/>
              </a:rPr>
              <a:t>stage III foot ulcers. </a:t>
            </a:r>
          </a:p>
          <a:p>
            <a:endParaRPr lang="en-US" sz="2000" b="1" dirty="0">
              <a:solidFill>
                <a:schemeClr val="bg2">
                  <a:lumMod val="25000"/>
                </a:schemeClr>
              </a:solidFill>
              <a:latin typeface="Amasis MT Pro" panose="02040504050005020304" pitchFamily="18" charset="0"/>
              <a:ea typeface="+mn-lt"/>
              <a:cs typeface="+mn-lt"/>
            </a:endParaRPr>
          </a:p>
          <a:p>
            <a:r>
              <a:rPr lang="en-US" sz="3400" b="1" dirty="0">
                <a:solidFill>
                  <a:schemeClr val="bg2">
                    <a:lumMod val="25000"/>
                  </a:schemeClr>
                </a:solidFill>
                <a:latin typeface="Amasis MT Pro" panose="02040504050005020304" pitchFamily="18" charset="0"/>
                <a:cs typeface="Aharoni"/>
              </a:rPr>
              <a:t>Currently your hospital uses standard moist wound therapy to treat </a:t>
            </a:r>
            <a:r>
              <a:rPr lang="en-US" sz="3400" b="1" dirty="0">
                <a:solidFill>
                  <a:schemeClr val="bg2">
                    <a:lumMod val="25000"/>
                  </a:schemeClr>
                </a:solidFill>
                <a:latin typeface="Amasis MT Pro" panose="02040504050005020304" pitchFamily="18" charset="0"/>
                <a:ea typeface="+mn-lt"/>
                <a:cs typeface="+mn-lt"/>
              </a:rPr>
              <a:t>stage III foot ulcers</a:t>
            </a:r>
            <a:r>
              <a:rPr lang="en-US" sz="3400" b="1" dirty="0">
                <a:solidFill>
                  <a:schemeClr val="bg2">
                    <a:lumMod val="25000"/>
                  </a:schemeClr>
                </a:solidFill>
                <a:latin typeface="Amasis MT Pro" panose="02040504050005020304" pitchFamily="18" charset="0"/>
                <a:cs typeface="Aharoni"/>
              </a:rPr>
              <a:t>. </a:t>
            </a:r>
            <a:endParaRPr lang="en-US" sz="3400" dirty="0">
              <a:solidFill>
                <a:schemeClr val="bg2">
                  <a:lumMod val="25000"/>
                </a:schemeClr>
              </a:solidFill>
              <a:latin typeface="Amasis MT Pro" panose="02040504050005020304" pitchFamily="18" charset="0"/>
            </a:endParaRPr>
          </a:p>
          <a:p>
            <a:endParaRPr lang="en-US" sz="2000" b="1" dirty="0">
              <a:solidFill>
                <a:schemeClr val="bg2">
                  <a:lumMod val="25000"/>
                </a:schemeClr>
              </a:solidFill>
              <a:latin typeface="Amasis MT Pro" panose="02040504050005020304" pitchFamily="18" charset="0"/>
              <a:cs typeface="Aharoni"/>
            </a:endParaRPr>
          </a:p>
          <a:p>
            <a:r>
              <a:rPr lang="en-US" sz="3400" b="1" dirty="0">
                <a:solidFill>
                  <a:schemeClr val="bg2">
                    <a:lumMod val="25000"/>
                  </a:schemeClr>
                </a:solidFill>
                <a:latin typeface="Amasis MT Pro" panose="02040504050005020304" pitchFamily="18" charset="0"/>
                <a:cs typeface="Aharoni"/>
              </a:rPr>
              <a:t>You have heard negative pressure wound therapy can improve wound healing.</a:t>
            </a:r>
            <a:endParaRPr lang="en-US" sz="3400" dirty="0">
              <a:solidFill>
                <a:schemeClr val="bg2">
                  <a:lumMod val="25000"/>
                </a:schemeClr>
              </a:solidFill>
              <a:latin typeface="Amasis MT Pro" panose="02040504050005020304" pitchFamily="18" charset="0"/>
              <a:cs typeface="Calibri"/>
            </a:endParaRPr>
          </a:p>
          <a:p>
            <a:endParaRPr lang="en-US" sz="3200" b="1" dirty="0">
              <a:solidFill>
                <a:schemeClr val="bg2">
                  <a:lumMod val="25000"/>
                </a:schemeClr>
              </a:solidFill>
              <a:latin typeface="Amasis MT Pro" panose="02040504050005020304" pitchFamily="18" charset="0"/>
              <a:cs typeface="Aharoni"/>
            </a:endParaRPr>
          </a:p>
        </p:txBody>
      </p:sp>
      <p:graphicFrame>
        <p:nvGraphicFramePr>
          <p:cNvPr id="15" name="Table 7">
            <a:extLst>
              <a:ext uri="{FF2B5EF4-FFF2-40B4-BE49-F238E27FC236}">
                <a16:creationId xmlns:a16="http://schemas.microsoft.com/office/drawing/2014/main" id="{0DD4CDE7-F362-4CF7-97C0-18DA34501E97}"/>
              </a:ext>
            </a:extLst>
          </p:cNvPr>
          <p:cNvGraphicFramePr>
            <a:graphicFrameLocks noGrp="1"/>
          </p:cNvGraphicFramePr>
          <p:nvPr>
            <p:extLst>
              <p:ext uri="{D42A27DB-BD31-4B8C-83A1-F6EECF244321}">
                <p14:modId xmlns:p14="http://schemas.microsoft.com/office/powerpoint/2010/main" val="1857750355"/>
              </p:ext>
            </p:extLst>
          </p:nvPr>
        </p:nvGraphicFramePr>
        <p:xfrm>
          <a:off x="1524000" y="4773391"/>
          <a:ext cx="10134602" cy="914400"/>
        </p:xfrm>
        <a:graphic>
          <a:graphicData uri="http://schemas.openxmlformats.org/drawingml/2006/table">
            <a:tbl>
              <a:tblPr firstRow="1" bandRow="1">
                <a:tableStyleId>{6E25E649-3F16-4E02-A733-19D2CDBF48F0}</a:tableStyleId>
              </a:tblPr>
              <a:tblGrid>
                <a:gridCol w="2283392">
                  <a:extLst>
                    <a:ext uri="{9D8B030D-6E8A-4147-A177-3AD203B41FA5}">
                      <a16:colId xmlns:a16="http://schemas.microsoft.com/office/drawing/2014/main" val="3416736785"/>
                    </a:ext>
                  </a:extLst>
                </a:gridCol>
                <a:gridCol w="2612166">
                  <a:extLst>
                    <a:ext uri="{9D8B030D-6E8A-4147-A177-3AD203B41FA5}">
                      <a16:colId xmlns:a16="http://schemas.microsoft.com/office/drawing/2014/main" val="126522543"/>
                    </a:ext>
                  </a:extLst>
                </a:gridCol>
                <a:gridCol w="2619522">
                  <a:extLst>
                    <a:ext uri="{9D8B030D-6E8A-4147-A177-3AD203B41FA5}">
                      <a16:colId xmlns:a16="http://schemas.microsoft.com/office/drawing/2014/main" val="774317472"/>
                    </a:ext>
                  </a:extLst>
                </a:gridCol>
                <a:gridCol w="2619522">
                  <a:extLst>
                    <a:ext uri="{9D8B030D-6E8A-4147-A177-3AD203B41FA5}">
                      <a16:colId xmlns:a16="http://schemas.microsoft.com/office/drawing/2014/main" val="3406243292"/>
                    </a:ext>
                  </a:extLst>
                </a:gridCol>
              </a:tblGrid>
              <a:tr h="410926">
                <a:tc>
                  <a:txBody>
                    <a:bodyPr/>
                    <a:lstStyle/>
                    <a:p>
                      <a:pPr algn="ctr"/>
                      <a:r>
                        <a:rPr lang="en-US" sz="2400" dirty="0">
                          <a:solidFill>
                            <a:schemeClr val="tx1"/>
                          </a:solidFill>
                          <a:latin typeface="+mn-lt"/>
                        </a:rPr>
                        <a:t>P</a:t>
                      </a:r>
                    </a:p>
                  </a:txBody>
                  <a:tcPr>
                    <a:solidFill>
                      <a:srgbClr val="BB3449"/>
                    </a:solidFill>
                  </a:tcPr>
                </a:tc>
                <a:tc>
                  <a:txBody>
                    <a:bodyPr/>
                    <a:lstStyle/>
                    <a:p>
                      <a:pPr algn="ctr"/>
                      <a:r>
                        <a:rPr lang="en-US" sz="2400" dirty="0">
                          <a:solidFill>
                            <a:schemeClr val="tx1"/>
                          </a:solidFill>
                          <a:latin typeface="+mn-lt"/>
                        </a:rPr>
                        <a:t>I</a:t>
                      </a:r>
                    </a:p>
                  </a:txBody>
                  <a:tcPr>
                    <a:solidFill>
                      <a:srgbClr val="BB3449"/>
                    </a:solidFill>
                  </a:tcPr>
                </a:tc>
                <a:tc>
                  <a:txBody>
                    <a:bodyPr/>
                    <a:lstStyle/>
                    <a:p>
                      <a:pPr algn="ctr"/>
                      <a:r>
                        <a:rPr lang="en-US" sz="2400" dirty="0">
                          <a:solidFill>
                            <a:schemeClr val="tx1"/>
                          </a:solidFill>
                          <a:latin typeface="+mn-lt"/>
                        </a:rPr>
                        <a:t>C</a:t>
                      </a:r>
                    </a:p>
                  </a:txBody>
                  <a:tcPr>
                    <a:solidFill>
                      <a:srgbClr val="BB3449"/>
                    </a:solidFill>
                  </a:tcPr>
                </a:tc>
                <a:tc>
                  <a:txBody>
                    <a:bodyPr/>
                    <a:lstStyle/>
                    <a:p>
                      <a:pPr algn="ctr"/>
                      <a:r>
                        <a:rPr lang="en-US" sz="2400" dirty="0">
                          <a:solidFill>
                            <a:schemeClr val="tx1"/>
                          </a:solidFill>
                          <a:latin typeface="+mn-lt"/>
                        </a:rPr>
                        <a:t>O</a:t>
                      </a:r>
                    </a:p>
                  </a:txBody>
                  <a:tcPr>
                    <a:solidFill>
                      <a:srgbClr val="BB3449"/>
                    </a:solidFill>
                  </a:tcPr>
                </a:tc>
                <a:extLst>
                  <a:ext uri="{0D108BD9-81ED-4DB2-BD59-A6C34878D82A}">
                    <a16:rowId xmlns:a16="http://schemas.microsoft.com/office/drawing/2014/main" val="1358352131"/>
                  </a:ext>
                </a:extLst>
              </a:tr>
              <a:tr h="370840">
                <a:tc>
                  <a:txBody>
                    <a:bodyPr/>
                    <a:lstStyle/>
                    <a:p>
                      <a:pPr algn="ctr"/>
                      <a:r>
                        <a:rPr lang="en-US" sz="2400">
                          <a:solidFill>
                            <a:schemeClr val="tx1"/>
                          </a:solidFill>
                          <a:latin typeface="+mn-lt"/>
                        </a:rPr>
                        <a:t>Patient/Problem</a:t>
                      </a:r>
                    </a:p>
                  </a:txBody>
                  <a:tcPr/>
                </a:tc>
                <a:tc>
                  <a:txBody>
                    <a:bodyPr/>
                    <a:lstStyle/>
                    <a:p>
                      <a:pPr algn="ctr"/>
                      <a:r>
                        <a:rPr lang="en-US" sz="2400">
                          <a:solidFill>
                            <a:schemeClr val="tx1"/>
                          </a:solidFill>
                          <a:latin typeface="+mn-lt"/>
                        </a:rPr>
                        <a:t>Intervention</a:t>
                      </a:r>
                    </a:p>
                  </a:txBody>
                  <a:tcPr>
                    <a:solidFill>
                      <a:schemeClr val="bg2"/>
                    </a:solidFill>
                  </a:tcPr>
                </a:tc>
                <a:tc>
                  <a:txBody>
                    <a:bodyPr/>
                    <a:lstStyle/>
                    <a:p>
                      <a:pPr algn="ctr"/>
                      <a:r>
                        <a:rPr lang="en-US" sz="2400">
                          <a:solidFill>
                            <a:schemeClr val="tx1"/>
                          </a:solidFill>
                          <a:latin typeface="+mn-lt"/>
                        </a:rPr>
                        <a:t>Comparison</a:t>
                      </a:r>
                    </a:p>
                  </a:txBody>
                  <a:tcPr/>
                </a:tc>
                <a:tc>
                  <a:txBody>
                    <a:bodyPr/>
                    <a:lstStyle/>
                    <a:p>
                      <a:pPr algn="ctr"/>
                      <a:r>
                        <a:rPr lang="en-US" sz="2400" dirty="0">
                          <a:solidFill>
                            <a:schemeClr val="tx1"/>
                          </a:solidFill>
                          <a:latin typeface="+mn-lt"/>
                        </a:rPr>
                        <a:t>Outcomes</a:t>
                      </a:r>
                    </a:p>
                  </a:txBody>
                  <a:tcPr/>
                </a:tc>
                <a:extLst>
                  <a:ext uri="{0D108BD9-81ED-4DB2-BD59-A6C34878D82A}">
                    <a16:rowId xmlns:a16="http://schemas.microsoft.com/office/drawing/2014/main" val="1580651353"/>
                  </a:ext>
                </a:extLst>
              </a:tr>
            </a:tbl>
          </a:graphicData>
        </a:graphic>
      </p:graphicFrame>
      <p:sp>
        <p:nvSpPr>
          <p:cNvPr id="2" name="TextBox 1">
            <a:extLst>
              <a:ext uri="{FF2B5EF4-FFF2-40B4-BE49-F238E27FC236}">
                <a16:creationId xmlns:a16="http://schemas.microsoft.com/office/drawing/2014/main" id="{4C652B12-5504-37DF-FAA4-ADACED361232}"/>
              </a:ext>
            </a:extLst>
          </p:cNvPr>
          <p:cNvSpPr txBox="1"/>
          <p:nvPr/>
        </p:nvSpPr>
        <p:spPr>
          <a:xfrm>
            <a:off x="1098967" y="5687791"/>
            <a:ext cx="2931693" cy="1692771"/>
          </a:xfrm>
          <a:prstGeom prst="rect">
            <a:avLst/>
          </a:prstGeom>
          <a:noFill/>
        </p:spPr>
        <p:txBody>
          <a:bodyPr wrap="square" lIns="91440" tIns="45720" rIns="91440" bIns="45720" rtlCol="0" anchor="t">
            <a:spAutoFit/>
          </a:bodyPr>
          <a:lstStyle/>
          <a:p>
            <a:pPr algn="ctr"/>
            <a:r>
              <a:rPr lang="en-US" sz="2400" b="1" dirty="0">
                <a:solidFill>
                  <a:srgbClr val="BB3449"/>
                </a:solidFill>
                <a:latin typeface="Amasis MT Pro" panose="02040504050005020304" pitchFamily="18" charset="0"/>
                <a:cs typeface="Aharoni"/>
              </a:rPr>
              <a:t>Elderly diabetic patient with stage III foot ulcers</a:t>
            </a:r>
          </a:p>
          <a:p>
            <a:endParaRPr lang="en-US" sz="3200" b="1" dirty="0">
              <a:solidFill>
                <a:srgbClr val="BB3449"/>
              </a:solidFill>
              <a:latin typeface="Amasis MT Pro" panose="02040504050005020304" pitchFamily="18" charset="0"/>
              <a:cs typeface="Aharoni"/>
            </a:endParaRPr>
          </a:p>
        </p:txBody>
      </p:sp>
      <p:sp>
        <p:nvSpPr>
          <p:cNvPr id="3" name="TextBox 2">
            <a:extLst>
              <a:ext uri="{FF2B5EF4-FFF2-40B4-BE49-F238E27FC236}">
                <a16:creationId xmlns:a16="http://schemas.microsoft.com/office/drawing/2014/main" id="{1BF51BDB-27DD-7787-5D87-904878F0C136}"/>
              </a:ext>
            </a:extLst>
          </p:cNvPr>
          <p:cNvSpPr txBox="1"/>
          <p:nvPr/>
        </p:nvSpPr>
        <p:spPr>
          <a:xfrm>
            <a:off x="3903832" y="5687791"/>
            <a:ext cx="2839758" cy="1323439"/>
          </a:xfrm>
          <a:prstGeom prst="rect">
            <a:avLst/>
          </a:prstGeom>
          <a:noFill/>
        </p:spPr>
        <p:txBody>
          <a:bodyPr wrap="square" lIns="91440" tIns="45720" rIns="91440" bIns="45720" rtlCol="0" anchor="t">
            <a:spAutoFit/>
          </a:bodyPr>
          <a:lstStyle/>
          <a:p>
            <a:pPr algn="ctr"/>
            <a:r>
              <a:rPr lang="en-US" sz="2400" b="1" dirty="0">
                <a:solidFill>
                  <a:srgbClr val="BB3449"/>
                </a:solidFill>
                <a:latin typeface="Amasis MT Pro" panose="02040504050005020304" pitchFamily="18" charset="0"/>
                <a:cs typeface="Aharoni"/>
              </a:rPr>
              <a:t>Negative pressure wound therapy</a:t>
            </a:r>
          </a:p>
          <a:p>
            <a:endParaRPr lang="en-US" sz="3200" b="1" dirty="0">
              <a:solidFill>
                <a:srgbClr val="BB3449"/>
              </a:solidFill>
              <a:latin typeface="Amasis MT Pro" panose="02040504050005020304" pitchFamily="18" charset="0"/>
              <a:cs typeface="Aharoni"/>
            </a:endParaRPr>
          </a:p>
        </p:txBody>
      </p:sp>
      <p:sp>
        <p:nvSpPr>
          <p:cNvPr id="5" name="TextBox 4">
            <a:extLst>
              <a:ext uri="{FF2B5EF4-FFF2-40B4-BE49-F238E27FC236}">
                <a16:creationId xmlns:a16="http://schemas.microsoft.com/office/drawing/2014/main" id="{A5EFD8A2-242D-493F-B7B8-CDE50E5E4B95}"/>
              </a:ext>
            </a:extLst>
          </p:cNvPr>
          <p:cNvSpPr txBox="1"/>
          <p:nvPr/>
        </p:nvSpPr>
        <p:spPr>
          <a:xfrm>
            <a:off x="6743590" y="5661561"/>
            <a:ext cx="2334018" cy="1692771"/>
          </a:xfrm>
          <a:prstGeom prst="rect">
            <a:avLst/>
          </a:prstGeom>
          <a:noFill/>
        </p:spPr>
        <p:txBody>
          <a:bodyPr wrap="square" lIns="91440" tIns="45720" rIns="91440" bIns="45720" rtlCol="0" anchor="t">
            <a:spAutoFit/>
          </a:bodyPr>
          <a:lstStyle/>
          <a:p>
            <a:pPr algn="ctr"/>
            <a:r>
              <a:rPr lang="en-US" sz="2400" b="1" dirty="0">
                <a:solidFill>
                  <a:srgbClr val="BB3449"/>
                </a:solidFill>
                <a:latin typeface="Amasis MT Pro" panose="02040504050005020304" pitchFamily="18" charset="0"/>
                <a:cs typeface="Aharoni"/>
              </a:rPr>
              <a:t>Standard moist wound therapy</a:t>
            </a:r>
          </a:p>
          <a:p>
            <a:endParaRPr lang="en-US" sz="3200" b="1" dirty="0">
              <a:solidFill>
                <a:srgbClr val="BB3449"/>
              </a:solidFill>
              <a:latin typeface="Amasis MT Pro" panose="02040504050005020304" pitchFamily="18" charset="0"/>
              <a:cs typeface="Aharoni"/>
            </a:endParaRPr>
          </a:p>
        </p:txBody>
      </p:sp>
      <p:sp>
        <p:nvSpPr>
          <p:cNvPr id="6" name="TextBox 5">
            <a:extLst>
              <a:ext uri="{FF2B5EF4-FFF2-40B4-BE49-F238E27FC236}">
                <a16:creationId xmlns:a16="http://schemas.microsoft.com/office/drawing/2014/main" id="{BB555E70-10EC-6958-615F-4B6AC69BB466}"/>
              </a:ext>
            </a:extLst>
          </p:cNvPr>
          <p:cNvSpPr txBox="1"/>
          <p:nvPr/>
        </p:nvSpPr>
        <p:spPr>
          <a:xfrm>
            <a:off x="9142037" y="5661561"/>
            <a:ext cx="2334018" cy="830997"/>
          </a:xfrm>
          <a:prstGeom prst="rect">
            <a:avLst/>
          </a:prstGeom>
          <a:noFill/>
        </p:spPr>
        <p:txBody>
          <a:bodyPr wrap="square" lIns="91440" tIns="45720" rIns="91440" bIns="45720" rtlCol="0" anchor="t">
            <a:spAutoFit/>
          </a:bodyPr>
          <a:lstStyle/>
          <a:p>
            <a:pPr algn="ctr"/>
            <a:r>
              <a:rPr lang="en-US" sz="2400" b="1" dirty="0">
                <a:solidFill>
                  <a:srgbClr val="BB3449"/>
                </a:solidFill>
                <a:latin typeface="Amasis MT Pro" panose="02040504050005020304" pitchFamily="18" charset="0"/>
                <a:cs typeface="Aharoni"/>
              </a:rPr>
              <a:t>Improved wound healing</a:t>
            </a:r>
          </a:p>
        </p:txBody>
      </p:sp>
    </p:spTree>
    <p:extLst>
      <p:ext uri="{BB962C8B-B14F-4D97-AF65-F5344CB8AC3E}">
        <p14:creationId xmlns:p14="http://schemas.microsoft.com/office/powerpoint/2010/main" val="219194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 letter&#10;&#10;Description automatically generated">
            <a:extLst>
              <a:ext uri="{FF2B5EF4-FFF2-40B4-BE49-F238E27FC236}">
                <a16:creationId xmlns:a16="http://schemas.microsoft.com/office/drawing/2014/main" id="{EAB7F504-D728-4E73-A57A-63F42D9286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32" y="-760947"/>
            <a:ext cx="12693248" cy="9519936"/>
          </a:xfrm>
          <a:prstGeom prst="rect">
            <a:avLst/>
          </a:prstGeom>
        </p:spPr>
      </p:pic>
      <p:sp>
        <p:nvSpPr>
          <p:cNvPr id="8" name="TextBox 7">
            <a:extLst>
              <a:ext uri="{FF2B5EF4-FFF2-40B4-BE49-F238E27FC236}">
                <a16:creationId xmlns:a16="http://schemas.microsoft.com/office/drawing/2014/main" id="{42CC2036-E930-4E5E-80BA-FB20D186B68E}"/>
              </a:ext>
            </a:extLst>
          </p:cNvPr>
          <p:cNvSpPr txBox="1"/>
          <p:nvPr/>
        </p:nvSpPr>
        <p:spPr>
          <a:xfrm>
            <a:off x="1688166" y="4313103"/>
            <a:ext cx="10503833" cy="2554545"/>
          </a:xfrm>
          <a:prstGeom prst="rect">
            <a:avLst/>
          </a:prstGeom>
          <a:noFill/>
        </p:spPr>
        <p:txBody>
          <a:bodyPr wrap="square" rtlCol="0">
            <a:spAutoFit/>
          </a:bodyPr>
          <a:lstStyle/>
          <a:p>
            <a:r>
              <a:rPr lang="en-US" sz="4000" b="1" dirty="0">
                <a:solidFill>
                  <a:schemeClr val="bg2">
                    <a:lumMod val="25000"/>
                  </a:schemeClr>
                </a:solidFill>
                <a:latin typeface="Dreaming Outloud Pro" panose="03050502040302030504" pitchFamily="66" charset="0"/>
                <a:cs typeface="Dreaming Outloud Pro" panose="03050502040302030504" pitchFamily="66" charset="0"/>
              </a:rPr>
              <a:t>In elderly diabetic patients with stage III foot ulcers, what is the effect of negative pressure wound therapy compared to standard moist wound therapy on wound healing?</a:t>
            </a:r>
          </a:p>
        </p:txBody>
      </p:sp>
      <p:graphicFrame>
        <p:nvGraphicFramePr>
          <p:cNvPr id="15" name="Table 7">
            <a:extLst>
              <a:ext uri="{FF2B5EF4-FFF2-40B4-BE49-F238E27FC236}">
                <a16:creationId xmlns:a16="http://schemas.microsoft.com/office/drawing/2014/main" id="{0DD4CDE7-F362-4CF7-97C0-18DA34501E97}"/>
              </a:ext>
            </a:extLst>
          </p:cNvPr>
          <p:cNvGraphicFramePr>
            <a:graphicFrameLocks noGrp="1"/>
          </p:cNvGraphicFramePr>
          <p:nvPr>
            <p:extLst>
              <p:ext uri="{D42A27DB-BD31-4B8C-83A1-F6EECF244321}">
                <p14:modId xmlns:p14="http://schemas.microsoft.com/office/powerpoint/2010/main" val="477410499"/>
              </p:ext>
            </p:extLst>
          </p:nvPr>
        </p:nvGraphicFramePr>
        <p:xfrm>
          <a:off x="1577163" y="1080323"/>
          <a:ext cx="10134602" cy="914400"/>
        </p:xfrm>
        <a:graphic>
          <a:graphicData uri="http://schemas.openxmlformats.org/drawingml/2006/table">
            <a:tbl>
              <a:tblPr firstRow="1" bandRow="1">
                <a:tableStyleId>{6E25E649-3F16-4E02-A733-19D2CDBF48F0}</a:tableStyleId>
              </a:tblPr>
              <a:tblGrid>
                <a:gridCol w="2283392">
                  <a:extLst>
                    <a:ext uri="{9D8B030D-6E8A-4147-A177-3AD203B41FA5}">
                      <a16:colId xmlns:a16="http://schemas.microsoft.com/office/drawing/2014/main" val="3416736785"/>
                    </a:ext>
                  </a:extLst>
                </a:gridCol>
                <a:gridCol w="2612166">
                  <a:extLst>
                    <a:ext uri="{9D8B030D-6E8A-4147-A177-3AD203B41FA5}">
                      <a16:colId xmlns:a16="http://schemas.microsoft.com/office/drawing/2014/main" val="126522543"/>
                    </a:ext>
                  </a:extLst>
                </a:gridCol>
                <a:gridCol w="2619522">
                  <a:extLst>
                    <a:ext uri="{9D8B030D-6E8A-4147-A177-3AD203B41FA5}">
                      <a16:colId xmlns:a16="http://schemas.microsoft.com/office/drawing/2014/main" val="774317472"/>
                    </a:ext>
                  </a:extLst>
                </a:gridCol>
                <a:gridCol w="2619522">
                  <a:extLst>
                    <a:ext uri="{9D8B030D-6E8A-4147-A177-3AD203B41FA5}">
                      <a16:colId xmlns:a16="http://schemas.microsoft.com/office/drawing/2014/main" val="3406243292"/>
                    </a:ext>
                  </a:extLst>
                </a:gridCol>
              </a:tblGrid>
              <a:tr h="410926">
                <a:tc>
                  <a:txBody>
                    <a:bodyPr/>
                    <a:lstStyle/>
                    <a:p>
                      <a:pPr algn="ctr"/>
                      <a:r>
                        <a:rPr lang="en-US" sz="2400" dirty="0">
                          <a:solidFill>
                            <a:schemeClr val="tx1"/>
                          </a:solidFill>
                          <a:latin typeface="+mn-lt"/>
                        </a:rPr>
                        <a:t>P</a:t>
                      </a:r>
                    </a:p>
                  </a:txBody>
                  <a:tcPr>
                    <a:solidFill>
                      <a:srgbClr val="BB3449"/>
                    </a:solidFill>
                  </a:tcPr>
                </a:tc>
                <a:tc>
                  <a:txBody>
                    <a:bodyPr/>
                    <a:lstStyle/>
                    <a:p>
                      <a:pPr algn="ctr"/>
                      <a:r>
                        <a:rPr lang="en-US" sz="2400" dirty="0">
                          <a:solidFill>
                            <a:schemeClr val="tx1"/>
                          </a:solidFill>
                          <a:latin typeface="+mn-lt"/>
                        </a:rPr>
                        <a:t>I</a:t>
                      </a:r>
                    </a:p>
                  </a:txBody>
                  <a:tcPr>
                    <a:solidFill>
                      <a:srgbClr val="BB3449"/>
                    </a:solidFill>
                  </a:tcPr>
                </a:tc>
                <a:tc>
                  <a:txBody>
                    <a:bodyPr/>
                    <a:lstStyle/>
                    <a:p>
                      <a:pPr algn="ctr"/>
                      <a:r>
                        <a:rPr lang="en-US" sz="2400" dirty="0">
                          <a:solidFill>
                            <a:schemeClr val="tx1"/>
                          </a:solidFill>
                          <a:latin typeface="+mn-lt"/>
                        </a:rPr>
                        <a:t>C</a:t>
                      </a:r>
                    </a:p>
                  </a:txBody>
                  <a:tcPr>
                    <a:solidFill>
                      <a:srgbClr val="BB3449"/>
                    </a:solidFill>
                  </a:tcPr>
                </a:tc>
                <a:tc>
                  <a:txBody>
                    <a:bodyPr/>
                    <a:lstStyle/>
                    <a:p>
                      <a:pPr algn="ctr"/>
                      <a:r>
                        <a:rPr lang="en-US" sz="2400" dirty="0">
                          <a:solidFill>
                            <a:schemeClr val="tx1"/>
                          </a:solidFill>
                          <a:latin typeface="+mn-lt"/>
                        </a:rPr>
                        <a:t>O</a:t>
                      </a:r>
                    </a:p>
                  </a:txBody>
                  <a:tcPr>
                    <a:solidFill>
                      <a:srgbClr val="BB3449"/>
                    </a:solidFill>
                  </a:tcPr>
                </a:tc>
                <a:extLst>
                  <a:ext uri="{0D108BD9-81ED-4DB2-BD59-A6C34878D82A}">
                    <a16:rowId xmlns:a16="http://schemas.microsoft.com/office/drawing/2014/main" val="1358352131"/>
                  </a:ext>
                </a:extLst>
              </a:tr>
              <a:tr h="370840">
                <a:tc>
                  <a:txBody>
                    <a:bodyPr/>
                    <a:lstStyle/>
                    <a:p>
                      <a:pPr algn="ctr"/>
                      <a:r>
                        <a:rPr lang="en-US" sz="2400">
                          <a:solidFill>
                            <a:schemeClr val="tx1"/>
                          </a:solidFill>
                          <a:latin typeface="+mn-lt"/>
                        </a:rPr>
                        <a:t>Patient/Problem</a:t>
                      </a:r>
                    </a:p>
                  </a:txBody>
                  <a:tcPr/>
                </a:tc>
                <a:tc>
                  <a:txBody>
                    <a:bodyPr/>
                    <a:lstStyle/>
                    <a:p>
                      <a:pPr algn="ctr"/>
                      <a:r>
                        <a:rPr lang="en-US" sz="2400">
                          <a:solidFill>
                            <a:schemeClr val="tx1"/>
                          </a:solidFill>
                          <a:latin typeface="+mn-lt"/>
                        </a:rPr>
                        <a:t>Intervention</a:t>
                      </a:r>
                    </a:p>
                  </a:txBody>
                  <a:tcPr>
                    <a:solidFill>
                      <a:schemeClr val="bg2"/>
                    </a:solidFill>
                  </a:tcPr>
                </a:tc>
                <a:tc>
                  <a:txBody>
                    <a:bodyPr/>
                    <a:lstStyle/>
                    <a:p>
                      <a:pPr algn="ctr"/>
                      <a:r>
                        <a:rPr lang="en-US" sz="2400">
                          <a:solidFill>
                            <a:schemeClr val="tx1"/>
                          </a:solidFill>
                          <a:latin typeface="+mn-lt"/>
                        </a:rPr>
                        <a:t>Comparison</a:t>
                      </a:r>
                    </a:p>
                  </a:txBody>
                  <a:tcPr/>
                </a:tc>
                <a:tc>
                  <a:txBody>
                    <a:bodyPr/>
                    <a:lstStyle/>
                    <a:p>
                      <a:pPr algn="ctr"/>
                      <a:r>
                        <a:rPr lang="en-US" sz="2400" dirty="0">
                          <a:solidFill>
                            <a:schemeClr val="tx1"/>
                          </a:solidFill>
                          <a:latin typeface="+mn-lt"/>
                        </a:rPr>
                        <a:t>Outcomes</a:t>
                      </a:r>
                    </a:p>
                  </a:txBody>
                  <a:tcPr/>
                </a:tc>
                <a:extLst>
                  <a:ext uri="{0D108BD9-81ED-4DB2-BD59-A6C34878D82A}">
                    <a16:rowId xmlns:a16="http://schemas.microsoft.com/office/drawing/2014/main" val="1580651353"/>
                  </a:ext>
                </a:extLst>
              </a:tr>
            </a:tbl>
          </a:graphicData>
        </a:graphic>
      </p:graphicFrame>
      <p:graphicFrame>
        <p:nvGraphicFramePr>
          <p:cNvPr id="16" name="Table 2">
            <a:extLst>
              <a:ext uri="{FF2B5EF4-FFF2-40B4-BE49-F238E27FC236}">
                <a16:creationId xmlns:a16="http://schemas.microsoft.com/office/drawing/2014/main" id="{1068C420-412E-40CE-B639-EB31DD7E6885}"/>
              </a:ext>
            </a:extLst>
          </p:cNvPr>
          <p:cNvGraphicFramePr>
            <a:graphicFrameLocks noGrp="1"/>
          </p:cNvGraphicFramePr>
          <p:nvPr/>
        </p:nvGraphicFramePr>
        <p:xfrm>
          <a:off x="1577163" y="2033725"/>
          <a:ext cx="10134604" cy="1005840"/>
        </p:xfrm>
        <a:graphic>
          <a:graphicData uri="http://schemas.openxmlformats.org/drawingml/2006/table">
            <a:tbl>
              <a:tblPr firstRow="1" bandRow="1">
                <a:tableStyleId>{D7AC3CCA-C797-4891-BE02-D94E43425B78}</a:tableStyleId>
              </a:tblPr>
              <a:tblGrid>
                <a:gridCol w="2533651">
                  <a:extLst>
                    <a:ext uri="{9D8B030D-6E8A-4147-A177-3AD203B41FA5}">
                      <a16:colId xmlns:a16="http://schemas.microsoft.com/office/drawing/2014/main" val="3997484370"/>
                    </a:ext>
                  </a:extLst>
                </a:gridCol>
                <a:gridCol w="2533651">
                  <a:extLst>
                    <a:ext uri="{9D8B030D-6E8A-4147-A177-3AD203B41FA5}">
                      <a16:colId xmlns:a16="http://schemas.microsoft.com/office/drawing/2014/main" val="417818909"/>
                    </a:ext>
                  </a:extLst>
                </a:gridCol>
                <a:gridCol w="2533651">
                  <a:extLst>
                    <a:ext uri="{9D8B030D-6E8A-4147-A177-3AD203B41FA5}">
                      <a16:colId xmlns:a16="http://schemas.microsoft.com/office/drawing/2014/main" val="1453869973"/>
                    </a:ext>
                  </a:extLst>
                </a:gridCol>
                <a:gridCol w="2533651">
                  <a:extLst>
                    <a:ext uri="{9D8B030D-6E8A-4147-A177-3AD203B41FA5}">
                      <a16:colId xmlns:a16="http://schemas.microsoft.com/office/drawing/2014/main" val="3290418922"/>
                    </a:ext>
                  </a:extLst>
                </a:gridCol>
              </a:tblGrid>
              <a:tr h="914400">
                <a:tc>
                  <a:txBody>
                    <a:bodyPr/>
                    <a:lstStyle/>
                    <a:p>
                      <a:pPr algn="ctr"/>
                      <a:r>
                        <a:rPr lang="en-US" sz="2000" dirty="0"/>
                        <a:t>Elderly diabetic patient with stage III foot ulcers</a:t>
                      </a:r>
                    </a:p>
                  </a:txBody>
                  <a:tcPr/>
                </a:tc>
                <a:tc>
                  <a:txBody>
                    <a:bodyPr/>
                    <a:lstStyle/>
                    <a:p>
                      <a:pPr algn="ctr"/>
                      <a:r>
                        <a:rPr lang="en-US" sz="2000"/>
                        <a:t>Negative pressure wound therapy</a:t>
                      </a:r>
                    </a:p>
                  </a:txBody>
                  <a:tcPr/>
                </a:tc>
                <a:tc>
                  <a:txBody>
                    <a:bodyPr/>
                    <a:lstStyle/>
                    <a:p>
                      <a:pPr algn="ctr"/>
                      <a:r>
                        <a:rPr lang="en-US" sz="2000"/>
                        <a:t>Standard moist wound therapy</a:t>
                      </a:r>
                    </a:p>
                  </a:txBody>
                  <a:tcPr/>
                </a:tc>
                <a:tc>
                  <a:txBody>
                    <a:bodyPr/>
                    <a:lstStyle/>
                    <a:p>
                      <a:pPr algn="ctr"/>
                      <a:r>
                        <a:rPr lang="en-US" sz="2000" dirty="0"/>
                        <a:t>Improved wound healing</a:t>
                      </a:r>
                    </a:p>
                  </a:txBody>
                  <a:tcPr/>
                </a:tc>
                <a:extLst>
                  <a:ext uri="{0D108BD9-81ED-4DB2-BD59-A6C34878D82A}">
                    <a16:rowId xmlns:a16="http://schemas.microsoft.com/office/drawing/2014/main" val="2644257753"/>
                  </a:ext>
                </a:extLst>
              </a:tr>
            </a:tbl>
          </a:graphicData>
        </a:graphic>
      </p:graphicFrame>
      <p:sp>
        <p:nvSpPr>
          <p:cNvPr id="2" name="TextBox 1">
            <a:extLst>
              <a:ext uri="{FF2B5EF4-FFF2-40B4-BE49-F238E27FC236}">
                <a16:creationId xmlns:a16="http://schemas.microsoft.com/office/drawing/2014/main" id="{6BB91010-0498-4022-9E1F-4BCFC22DAB19}"/>
              </a:ext>
            </a:extLst>
          </p:cNvPr>
          <p:cNvSpPr txBox="1"/>
          <p:nvPr/>
        </p:nvSpPr>
        <p:spPr>
          <a:xfrm>
            <a:off x="1700463" y="3334000"/>
            <a:ext cx="9625263" cy="954107"/>
          </a:xfrm>
          <a:prstGeom prst="rect">
            <a:avLst/>
          </a:prstGeom>
          <a:noFill/>
        </p:spPr>
        <p:txBody>
          <a:bodyPr wrap="square" lIns="91440" tIns="45720" rIns="91440" bIns="45720" rtlCol="0" anchor="t">
            <a:spAutoFit/>
          </a:bodyPr>
          <a:lstStyle/>
          <a:p>
            <a:r>
              <a:rPr lang="en-US" sz="2800" b="1" dirty="0">
                <a:solidFill>
                  <a:srgbClr val="BB3449"/>
                </a:solidFill>
                <a:latin typeface="Amasis MT Pro" panose="02040504050005020304" pitchFamily="18" charset="0"/>
                <a:cs typeface="Aharoni"/>
              </a:rPr>
              <a:t>Based on the key elements you have identified, What is the PICO Question?</a:t>
            </a:r>
            <a:r>
              <a:rPr lang="en-US" sz="2800" b="1" dirty="0">
                <a:solidFill>
                  <a:srgbClr val="BB3449"/>
                </a:solidFill>
                <a:latin typeface="Amasis MT Pro" panose="02040504050005020304" pitchFamily="18" charset="0"/>
              </a:rPr>
              <a:t>  </a:t>
            </a:r>
          </a:p>
        </p:txBody>
      </p:sp>
    </p:spTree>
    <p:extLst>
      <p:ext uri="{BB962C8B-B14F-4D97-AF65-F5344CB8AC3E}">
        <p14:creationId xmlns:p14="http://schemas.microsoft.com/office/powerpoint/2010/main" val="64132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otepad, eyeglasses and coffee still life">
            <a:extLst>
              <a:ext uri="{FF2B5EF4-FFF2-40B4-BE49-F238E27FC236}">
                <a16:creationId xmlns:a16="http://schemas.microsoft.com/office/drawing/2014/main" id="{85CB0FD6-0B95-E742-E4F8-0B0366FD53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9406" y="-2396340"/>
            <a:ext cx="20739511" cy="13826340"/>
          </a:xfrm>
          <a:prstGeom prst="rect">
            <a:avLst/>
          </a:prstGeom>
        </p:spPr>
      </p:pic>
      <p:sp>
        <p:nvSpPr>
          <p:cNvPr id="2" name="TextBox 1"/>
          <p:cNvSpPr txBox="1"/>
          <p:nvPr/>
        </p:nvSpPr>
        <p:spPr>
          <a:xfrm rot="21436114">
            <a:off x="3473519" y="2725058"/>
            <a:ext cx="6007367" cy="1815882"/>
          </a:xfrm>
          <a:prstGeom prst="rect">
            <a:avLst/>
          </a:prstGeom>
          <a:noFill/>
        </p:spPr>
        <p:txBody>
          <a:bodyPr wrap="square" lIns="91440" tIns="45720" rIns="91440" bIns="45720" rtlCol="0" anchor="t">
            <a:spAutoFit/>
          </a:bodyPr>
          <a:lstStyle/>
          <a:p>
            <a:r>
              <a:rPr lang="en-US" sz="5600" b="1" dirty="0">
                <a:solidFill>
                  <a:srgbClr val="BB3449"/>
                </a:solidFill>
                <a:latin typeface="Amasis MT Pro" panose="02040504050005020304" pitchFamily="18" charset="0"/>
                <a:cs typeface="Aharoni"/>
              </a:rPr>
              <a:t>Sources of information</a:t>
            </a:r>
            <a:endParaRPr lang="en-US" sz="5600" dirty="0">
              <a:solidFill>
                <a:srgbClr val="BB3449"/>
              </a:solidFill>
              <a:latin typeface="Amasis MT Pro" panose="02040504050005020304" pitchFamily="18" charset="0"/>
            </a:endParaRPr>
          </a:p>
        </p:txBody>
      </p:sp>
    </p:spTree>
    <p:extLst>
      <p:ext uri="{BB962C8B-B14F-4D97-AF65-F5344CB8AC3E}">
        <p14:creationId xmlns:p14="http://schemas.microsoft.com/office/powerpoint/2010/main" val="3994504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en book with blank pages">
            <a:extLst>
              <a:ext uri="{FF2B5EF4-FFF2-40B4-BE49-F238E27FC236}">
                <a16:creationId xmlns:a16="http://schemas.microsoft.com/office/drawing/2014/main" id="{30046365-3D1F-551D-3023-ADEF2F43DB81}"/>
              </a:ext>
            </a:extLst>
          </p:cNvPr>
          <p:cNvPicPr>
            <a:picLocks noChangeAspect="1"/>
          </p:cNvPicPr>
          <p:nvPr/>
        </p:nvPicPr>
        <p:blipFill>
          <a:blip r:embed="rId2">
            <a:extLst>
              <a:ext uri="{28A0092B-C50C-407E-A947-70E740481C1C}">
                <a14:useLocalDpi xmlns:a14="http://schemas.microsoft.com/office/drawing/2010/main" val="0"/>
              </a:ext>
            </a:extLst>
          </a:blip>
          <a:srcRect l="22937" t="25451" r="22936" b="25914"/>
          <a:stretch/>
        </p:blipFill>
        <p:spPr>
          <a:xfrm>
            <a:off x="0" y="0"/>
            <a:ext cx="12192000" cy="6858000"/>
          </a:xfrm>
          <a:prstGeom prst="rect">
            <a:avLst/>
          </a:prstGeom>
        </p:spPr>
      </p:pic>
      <p:sp>
        <p:nvSpPr>
          <p:cNvPr id="2" name="TextBox 1">
            <a:extLst>
              <a:ext uri="{FF2B5EF4-FFF2-40B4-BE49-F238E27FC236}">
                <a16:creationId xmlns:a16="http://schemas.microsoft.com/office/drawing/2014/main" id="{63B97CC4-8E58-4B75-9FA1-99F52D4F0E99}"/>
              </a:ext>
            </a:extLst>
          </p:cNvPr>
          <p:cNvSpPr txBox="1"/>
          <p:nvPr/>
        </p:nvSpPr>
        <p:spPr>
          <a:xfrm>
            <a:off x="1628853" y="1690062"/>
            <a:ext cx="4130263" cy="3939540"/>
          </a:xfrm>
          <a:prstGeom prst="rect">
            <a:avLst/>
          </a:prstGeom>
          <a:noFill/>
        </p:spPr>
        <p:txBody>
          <a:bodyPr wrap="square" lIns="91440" tIns="45720" rIns="91440" bIns="45720" rtlCol="0" anchor="t">
            <a:spAutoFit/>
          </a:bodyPr>
          <a:lstStyle/>
          <a:p>
            <a:r>
              <a:rPr lang="en-US" sz="5000" b="1" dirty="0">
                <a:solidFill>
                  <a:srgbClr val="BB3449"/>
                </a:solidFill>
                <a:latin typeface="Amasis MT Pro" panose="02040504050005020304" pitchFamily="18" charset="0"/>
                <a:cs typeface="Aharoni"/>
              </a:rPr>
              <a:t>Before we can search we need to know what to look for !</a:t>
            </a:r>
          </a:p>
        </p:txBody>
      </p:sp>
      <p:sp>
        <p:nvSpPr>
          <p:cNvPr id="3" name="Rectangle: Rounded Corners 2" descr="White crumpled paper background">
            <a:hlinkHover r:id="" action="ppaction://noaction" highlightClick="1"/>
            <a:extLst>
              <a:ext uri="{FF2B5EF4-FFF2-40B4-BE49-F238E27FC236}">
                <a16:creationId xmlns:a16="http://schemas.microsoft.com/office/drawing/2014/main" id="{66E79356-7353-F9BE-E287-ECBE3298F5BD}"/>
              </a:ext>
            </a:extLst>
          </p:cNvPr>
          <p:cNvSpPr/>
          <p:nvPr/>
        </p:nvSpPr>
        <p:spPr>
          <a:xfrm>
            <a:off x="6432884" y="1690062"/>
            <a:ext cx="4419600" cy="4111964"/>
          </a:xfrm>
          <a:prstGeom prst="roundRect">
            <a:avLst/>
          </a:prstGeom>
          <a:blipFill dpi="0" rotWithShape="1">
            <a:blip r:embed="rId3">
              <a:extLst>
                <a:ext uri="{BEBA8EAE-BF5A-486C-A8C5-ECC9F3942E4B}">
                  <a14:imgProps xmlns:a14="http://schemas.microsoft.com/office/drawing/2010/main">
                    <a14:imgLayer r:embed="rId4">
                      <a14:imgEffect>
                        <a14:sharpenSoften amount="50000"/>
                      </a14:imgEffect>
                      <a14:imgEffect>
                        <a14:colorTemperature colorTemp="8800"/>
                      </a14:imgEffect>
                    </a14:imgLayer>
                  </a14:imgProps>
                </a:ext>
                <a:ext uri="{28A0092B-C50C-407E-A947-70E740481C1C}">
                  <a14:useLocalDpi xmlns:a14="http://schemas.microsoft.com/office/drawing/2010/main" val="0"/>
                </a:ext>
              </a:extLst>
            </a:blip>
            <a:srcRect/>
            <a:stretch>
              <a:fillRect l="-21750" r="-1" b="-15340"/>
            </a:stretch>
          </a:blipFill>
          <a:ln w="76200">
            <a:solidFill>
              <a:srgbClr val="BB344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dirty="0">
                <a:solidFill>
                  <a:schemeClr val="bg2">
                    <a:lumMod val="25000"/>
                  </a:schemeClr>
                </a:solidFill>
                <a:latin typeface="Amasis MT Pro" panose="02040504050005020304" pitchFamily="18" charset="0"/>
              </a:rPr>
              <a:t>How many study types can you name?</a:t>
            </a:r>
          </a:p>
        </p:txBody>
      </p:sp>
    </p:spTree>
    <p:extLst>
      <p:ext uri="{BB962C8B-B14F-4D97-AF65-F5344CB8AC3E}">
        <p14:creationId xmlns:p14="http://schemas.microsoft.com/office/powerpoint/2010/main" val="231298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Office supplies on table">
            <a:extLst>
              <a:ext uri="{FF2B5EF4-FFF2-40B4-BE49-F238E27FC236}">
                <a16:creationId xmlns:a16="http://schemas.microsoft.com/office/drawing/2014/main" id="{0826A1B8-5470-9ECA-B7BE-2D805B569C0D}"/>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l="32311" t="42306"/>
          <a:stretch/>
        </p:blipFill>
        <p:spPr>
          <a:xfrm>
            <a:off x="0" y="0"/>
            <a:ext cx="12192000" cy="6930192"/>
          </a:xfrm>
          <a:prstGeom prst="rect">
            <a:avLst/>
          </a:prstGeom>
        </p:spPr>
      </p:pic>
      <p:sp>
        <p:nvSpPr>
          <p:cNvPr id="4" name="TextBox 3">
            <a:extLst>
              <a:ext uri="{FF2B5EF4-FFF2-40B4-BE49-F238E27FC236}">
                <a16:creationId xmlns:a16="http://schemas.microsoft.com/office/drawing/2014/main" id="{05F7299D-C261-4FF5-A499-62522554B18D}"/>
              </a:ext>
            </a:extLst>
          </p:cNvPr>
          <p:cNvSpPr txBox="1"/>
          <p:nvPr/>
        </p:nvSpPr>
        <p:spPr>
          <a:xfrm rot="20229182">
            <a:off x="642822" y="1710151"/>
            <a:ext cx="2744102" cy="584775"/>
          </a:xfrm>
          <a:prstGeom prst="rect">
            <a:avLst/>
          </a:prstGeom>
          <a:noFill/>
        </p:spPr>
        <p:txBody>
          <a:bodyPr wrap="square" rtlCol="0">
            <a:spAutoFit/>
          </a:bodyPr>
          <a:lstStyle/>
          <a:p>
            <a:pPr algn="ctr"/>
            <a:r>
              <a:rPr lang="en-US" sz="3200" dirty="0">
                <a:solidFill>
                  <a:srgbClr val="202122"/>
                </a:solidFill>
                <a:effectLst/>
                <a:latin typeface="Amasis MT Pro" panose="02040504050005020304" pitchFamily="18" charset="0"/>
                <a:ea typeface="Times New Roman" panose="02020603050405020304" pitchFamily="18" charset="0"/>
              </a:rPr>
              <a:t>meta-analysis </a:t>
            </a:r>
            <a:endParaRPr lang="en-US" dirty="0">
              <a:latin typeface="Amasis MT Pro" panose="02040504050005020304" pitchFamily="18" charset="0"/>
            </a:endParaRPr>
          </a:p>
        </p:txBody>
      </p:sp>
      <p:sp>
        <p:nvSpPr>
          <p:cNvPr id="5" name="TextBox 4">
            <a:extLst>
              <a:ext uri="{FF2B5EF4-FFF2-40B4-BE49-F238E27FC236}">
                <a16:creationId xmlns:a16="http://schemas.microsoft.com/office/drawing/2014/main" id="{DF701932-5C54-4F1E-A443-98D775D3986D}"/>
              </a:ext>
            </a:extLst>
          </p:cNvPr>
          <p:cNvSpPr txBox="1"/>
          <p:nvPr/>
        </p:nvSpPr>
        <p:spPr>
          <a:xfrm rot="261931">
            <a:off x="5576516" y="332486"/>
            <a:ext cx="2286000" cy="1077218"/>
          </a:xfrm>
          <a:prstGeom prst="rect">
            <a:avLst/>
          </a:prstGeom>
          <a:noFill/>
        </p:spPr>
        <p:txBody>
          <a:bodyPr wrap="square" lIns="91440" tIns="45720" rIns="91440" bIns="45720" rtlCol="0" anchor="t">
            <a:spAutoFit/>
          </a:bodyPr>
          <a:lstStyle/>
          <a:p>
            <a:pPr algn="ctr"/>
            <a:r>
              <a:rPr lang="en-US" sz="3200" dirty="0">
                <a:solidFill>
                  <a:srgbClr val="202122"/>
                </a:solidFill>
                <a:effectLst/>
                <a:latin typeface="Amasis MT Pro" panose="02040504050005020304" pitchFamily="18" charset="0"/>
                <a:ea typeface="Times New Roman" panose="02020603050405020304" pitchFamily="18" charset="0"/>
              </a:rPr>
              <a:t>systematic reviews</a:t>
            </a:r>
            <a:r>
              <a:rPr lang="en-US" dirty="0">
                <a:solidFill>
                  <a:srgbClr val="202122"/>
                </a:solidFill>
                <a:latin typeface="Amasis MT Pro" panose="02040504050005020304" pitchFamily="18" charset="0"/>
                <a:ea typeface="Times New Roman" panose="02020603050405020304" pitchFamily="18" charset="0"/>
                <a:cs typeface="Arial"/>
              </a:rPr>
              <a:t> </a:t>
            </a:r>
            <a:endParaRPr lang="en-US" dirty="0">
              <a:latin typeface="Amasis MT Pro" panose="02040504050005020304" pitchFamily="18" charset="0"/>
              <a:cs typeface="Calibri" panose="020F0502020204030204"/>
            </a:endParaRPr>
          </a:p>
        </p:txBody>
      </p:sp>
      <p:sp>
        <p:nvSpPr>
          <p:cNvPr id="6" name="TextBox 5">
            <a:extLst>
              <a:ext uri="{FF2B5EF4-FFF2-40B4-BE49-F238E27FC236}">
                <a16:creationId xmlns:a16="http://schemas.microsoft.com/office/drawing/2014/main" id="{0FF4A08D-BADC-4AC5-BE00-D8182406ECDA}"/>
              </a:ext>
            </a:extLst>
          </p:cNvPr>
          <p:cNvSpPr txBox="1"/>
          <p:nvPr/>
        </p:nvSpPr>
        <p:spPr>
          <a:xfrm rot="20100361">
            <a:off x="6472989" y="3214163"/>
            <a:ext cx="2286000" cy="1569660"/>
          </a:xfrm>
          <a:prstGeom prst="rect">
            <a:avLst/>
          </a:prstGeom>
          <a:noFill/>
        </p:spPr>
        <p:txBody>
          <a:bodyPr wrap="square" rtlCol="0">
            <a:spAutoFit/>
          </a:bodyPr>
          <a:lstStyle/>
          <a:p>
            <a:pPr algn="ctr"/>
            <a:r>
              <a:rPr lang="en-US" sz="3200" dirty="0">
                <a:solidFill>
                  <a:srgbClr val="202122"/>
                </a:solidFill>
                <a:latin typeface="Amasis MT Pro" panose="02040504050005020304" pitchFamily="18" charset="0"/>
                <a:ea typeface="Times New Roman" panose="02020603050405020304" pitchFamily="18" charset="0"/>
              </a:rPr>
              <a:t>randomized control</a:t>
            </a:r>
          </a:p>
          <a:p>
            <a:pPr algn="ctr"/>
            <a:r>
              <a:rPr lang="en-US" sz="3200" dirty="0">
                <a:solidFill>
                  <a:srgbClr val="202122"/>
                </a:solidFill>
                <a:effectLst/>
                <a:latin typeface="Amasis MT Pro" panose="02040504050005020304" pitchFamily="18" charset="0"/>
                <a:ea typeface="Times New Roman" panose="02020603050405020304" pitchFamily="18" charset="0"/>
              </a:rPr>
              <a:t>trials</a:t>
            </a:r>
            <a:r>
              <a:rPr lang="en-US" sz="1800" dirty="0">
                <a:solidFill>
                  <a:srgbClr val="202122"/>
                </a:solidFill>
                <a:effectLst/>
                <a:latin typeface="Amasis MT Pro" panose="02040504050005020304" pitchFamily="18" charset="0"/>
                <a:ea typeface="Times New Roman" panose="02020603050405020304" pitchFamily="18" charset="0"/>
              </a:rPr>
              <a:t> </a:t>
            </a:r>
            <a:endParaRPr lang="en-US" dirty="0">
              <a:latin typeface="Amasis MT Pro" panose="02040504050005020304" pitchFamily="18" charset="0"/>
            </a:endParaRPr>
          </a:p>
        </p:txBody>
      </p:sp>
      <p:sp>
        <p:nvSpPr>
          <p:cNvPr id="7" name="TextBox 6">
            <a:extLst>
              <a:ext uri="{FF2B5EF4-FFF2-40B4-BE49-F238E27FC236}">
                <a16:creationId xmlns:a16="http://schemas.microsoft.com/office/drawing/2014/main" id="{26B1E622-792A-459D-992E-8E1D1513634E}"/>
              </a:ext>
            </a:extLst>
          </p:cNvPr>
          <p:cNvSpPr txBox="1"/>
          <p:nvPr/>
        </p:nvSpPr>
        <p:spPr>
          <a:xfrm rot="21388735">
            <a:off x="1266402" y="5498974"/>
            <a:ext cx="2416968" cy="584775"/>
          </a:xfrm>
          <a:prstGeom prst="rect">
            <a:avLst/>
          </a:prstGeom>
          <a:noFill/>
        </p:spPr>
        <p:txBody>
          <a:bodyPr wrap="square" lIns="91440" tIns="45720" rIns="91440" bIns="45720" rtlCol="0" anchor="t">
            <a:spAutoFit/>
          </a:bodyPr>
          <a:lstStyle/>
          <a:p>
            <a:r>
              <a:rPr lang="en-US" sz="3200" dirty="0">
                <a:solidFill>
                  <a:srgbClr val="202122"/>
                </a:solidFill>
                <a:latin typeface="Amasis MT Pro" panose="02040504050005020304" pitchFamily="18" charset="0"/>
                <a:ea typeface="Times New Roman" panose="02020603050405020304" pitchFamily="18" charset="0"/>
              </a:rPr>
              <a:t>Case studies</a:t>
            </a:r>
            <a:r>
              <a:rPr lang="en-US" dirty="0">
                <a:solidFill>
                  <a:srgbClr val="202122"/>
                </a:solidFill>
                <a:latin typeface="Amasis MT Pro" panose="02040504050005020304" pitchFamily="18" charset="0"/>
                <a:ea typeface="Times New Roman" panose="02020603050405020304" pitchFamily="18" charset="0"/>
                <a:cs typeface="Arial"/>
              </a:rPr>
              <a:t> </a:t>
            </a:r>
            <a:endParaRPr lang="en-US" dirty="0">
              <a:latin typeface="Amasis MT Pro" panose="02040504050005020304" pitchFamily="18" charset="0"/>
              <a:cs typeface="Calibri" panose="020F0502020204030204"/>
            </a:endParaRPr>
          </a:p>
        </p:txBody>
      </p:sp>
      <p:sp>
        <p:nvSpPr>
          <p:cNvPr id="8" name="TextBox 7">
            <a:extLst>
              <a:ext uri="{FF2B5EF4-FFF2-40B4-BE49-F238E27FC236}">
                <a16:creationId xmlns:a16="http://schemas.microsoft.com/office/drawing/2014/main" id="{8B54E9EF-64EE-4A8C-8CA5-D19E5571CFAB}"/>
              </a:ext>
            </a:extLst>
          </p:cNvPr>
          <p:cNvSpPr txBox="1"/>
          <p:nvPr/>
        </p:nvSpPr>
        <p:spPr>
          <a:xfrm rot="21169461">
            <a:off x="9847673" y="1752937"/>
            <a:ext cx="2286000" cy="1077218"/>
          </a:xfrm>
          <a:prstGeom prst="rect">
            <a:avLst/>
          </a:prstGeom>
          <a:noFill/>
        </p:spPr>
        <p:txBody>
          <a:bodyPr wrap="square" lIns="91440" tIns="45720" rIns="91440" bIns="45720" rtlCol="0" anchor="t">
            <a:spAutoFit/>
          </a:bodyPr>
          <a:lstStyle/>
          <a:p>
            <a:pPr algn="ctr"/>
            <a:r>
              <a:rPr lang="en-US" sz="3200" dirty="0">
                <a:solidFill>
                  <a:srgbClr val="202122"/>
                </a:solidFill>
                <a:latin typeface="Amasis MT Pro" panose="02040504050005020304" pitchFamily="18" charset="0"/>
                <a:ea typeface="Times New Roman" panose="02020603050405020304" pitchFamily="18" charset="0"/>
              </a:rPr>
              <a:t>qualitative surveys</a:t>
            </a:r>
            <a:endParaRPr lang="en-US" dirty="0">
              <a:solidFill>
                <a:srgbClr val="202122"/>
              </a:solidFill>
              <a:latin typeface="Amasis MT Pro" panose="02040504050005020304" pitchFamily="18" charset="0"/>
              <a:cs typeface="Arial"/>
            </a:endParaRPr>
          </a:p>
        </p:txBody>
      </p:sp>
      <p:sp>
        <p:nvSpPr>
          <p:cNvPr id="9" name="TextBox 8">
            <a:extLst>
              <a:ext uri="{FF2B5EF4-FFF2-40B4-BE49-F238E27FC236}">
                <a16:creationId xmlns:a16="http://schemas.microsoft.com/office/drawing/2014/main" id="{8BCAAD24-0ACF-4A68-89B1-BF593252EBBF}"/>
              </a:ext>
            </a:extLst>
          </p:cNvPr>
          <p:cNvSpPr txBox="1"/>
          <p:nvPr/>
        </p:nvSpPr>
        <p:spPr>
          <a:xfrm rot="442112">
            <a:off x="9578066" y="5385761"/>
            <a:ext cx="2286000" cy="1077218"/>
          </a:xfrm>
          <a:prstGeom prst="rect">
            <a:avLst/>
          </a:prstGeom>
          <a:noFill/>
        </p:spPr>
        <p:txBody>
          <a:bodyPr wrap="square" rtlCol="0">
            <a:spAutoFit/>
          </a:bodyPr>
          <a:lstStyle/>
          <a:p>
            <a:pPr algn="ctr"/>
            <a:r>
              <a:rPr lang="en-US" sz="3200" dirty="0">
                <a:solidFill>
                  <a:srgbClr val="202122"/>
                </a:solidFill>
                <a:latin typeface="Amasis MT Pro" panose="02040504050005020304" pitchFamily="18" charset="0"/>
              </a:rPr>
              <a:t>expert opinion</a:t>
            </a:r>
            <a:endParaRPr lang="en-US" dirty="0">
              <a:latin typeface="Amasis MT Pro" panose="02040504050005020304" pitchFamily="18" charset="0"/>
            </a:endParaRPr>
          </a:p>
        </p:txBody>
      </p:sp>
    </p:spTree>
    <p:extLst>
      <p:ext uri="{BB962C8B-B14F-4D97-AF65-F5344CB8AC3E}">
        <p14:creationId xmlns:p14="http://schemas.microsoft.com/office/powerpoint/2010/main" val="1827693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7D7B7"/>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756E908-FCAF-4CBC-BC0C-D11A2325FBE6}"/>
              </a:ext>
            </a:extLst>
          </p:cNvPr>
          <p:cNvSpPr/>
          <p:nvPr/>
        </p:nvSpPr>
        <p:spPr>
          <a:xfrm>
            <a:off x="2361049" y="5787904"/>
            <a:ext cx="9855354" cy="950526"/>
          </a:xfrm>
          <a:prstGeom prst="rect">
            <a:avLst/>
          </a:prstGeom>
          <a:solidFill>
            <a:srgbClr val="92D050">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A678F8C-D482-4030-82F5-4EDD3022E692}"/>
              </a:ext>
            </a:extLst>
          </p:cNvPr>
          <p:cNvSpPr/>
          <p:nvPr/>
        </p:nvSpPr>
        <p:spPr>
          <a:xfrm>
            <a:off x="2540991" y="5063984"/>
            <a:ext cx="9675412" cy="749967"/>
          </a:xfrm>
          <a:prstGeom prst="rect">
            <a:avLst/>
          </a:prstGeom>
          <a:solidFill>
            <a:srgbClr val="7030A0">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3072623-DC65-4A36-84B6-C38C277A2916}"/>
              </a:ext>
            </a:extLst>
          </p:cNvPr>
          <p:cNvSpPr/>
          <p:nvPr/>
        </p:nvSpPr>
        <p:spPr>
          <a:xfrm>
            <a:off x="2361049" y="4184357"/>
            <a:ext cx="9830951" cy="879078"/>
          </a:xfrm>
          <a:prstGeom prst="rect">
            <a:avLst/>
          </a:prstGeom>
          <a:solidFill>
            <a:srgbClr val="00B0F0">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7897"/>
              </a:solidFill>
            </a:endParaRPr>
          </a:p>
        </p:txBody>
      </p:sp>
      <p:sp>
        <p:nvSpPr>
          <p:cNvPr id="25" name="Rectangle 24">
            <a:extLst>
              <a:ext uri="{FF2B5EF4-FFF2-40B4-BE49-F238E27FC236}">
                <a16:creationId xmlns:a16="http://schemas.microsoft.com/office/drawing/2014/main" id="{FE151331-B8D7-4A69-94FC-5A0CE73FC200}"/>
              </a:ext>
            </a:extLst>
          </p:cNvPr>
          <p:cNvSpPr/>
          <p:nvPr/>
        </p:nvSpPr>
        <p:spPr>
          <a:xfrm>
            <a:off x="2125361" y="3169303"/>
            <a:ext cx="10091041" cy="1023908"/>
          </a:xfrm>
          <a:prstGeom prst="rect">
            <a:avLst/>
          </a:prstGeom>
          <a:solidFill>
            <a:srgbClr val="AE00C0">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B24AE2A-64B3-42FC-8898-EDE4A8615912}"/>
              </a:ext>
            </a:extLst>
          </p:cNvPr>
          <p:cNvSpPr/>
          <p:nvPr/>
        </p:nvSpPr>
        <p:spPr>
          <a:xfrm>
            <a:off x="2058170" y="2145679"/>
            <a:ext cx="10158232" cy="1023908"/>
          </a:xfrm>
          <a:prstGeom prst="rect">
            <a:avLst/>
          </a:prstGeom>
          <a:solidFill>
            <a:srgbClr val="C000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3AA0C7F-4176-4B61-AA13-F9409C1FB6F6}"/>
              </a:ext>
            </a:extLst>
          </p:cNvPr>
          <p:cNvSpPr/>
          <p:nvPr/>
        </p:nvSpPr>
        <p:spPr>
          <a:xfrm>
            <a:off x="2033769" y="1383698"/>
            <a:ext cx="10158231" cy="769820"/>
          </a:xfrm>
          <a:prstGeom prst="rect">
            <a:avLst/>
          </a:prstGeom>
          <a:solidFill>
            <a:srgbClr val="FFC0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C87A0B9-C7AD-4DDE-B31E-EF79252EE0C4}"/>
              </a:ext>
            </a:extLst>
          </p:cNvPr>
          <p:cNvSpPr/>
          <p:nvPr/>
        </p:nvSpPr>
        <p:spPr>
          <a:xfrm>
            <a:off x="2687021" y="256476"/>
            <a:ext cx="9504979" cy="1124880"/>
          </a:xfrm>
          <a:prstGeom prst="rect">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C47048B-46EC-4204-87B3-B741D1044AB5}"/>
              </a:ext>
            </a:extLst>
          </p:cNvPr>
          <p:cNvSpPr txBox="1"/>
          <p:nvPr/>
        </p:nvSpPr>
        <p:spPr>
          <a:xfrm>
            <a:off x="3192092" y="538599"/>
            <a:ext cx="4857750" cy="646331"/>
          </a:xfrm>
          <a:prstGeom prst="rect">
            <a:avLst/>
          </a:prstGeom>
          <a:noFill/>
        </p:spPr>
        <p:txBody>
          <a:bodyPr wrap="square" rtlCol="0">
            <a:spAutoFit/>
          </a:bodyPr>
          <a:lstStyle/>
          <a:p>
            <a:r>
              <a:rPr lang="en-US" sz="3600" dirty="0">
                <a:latin typeface="Amasis MT Pro" panose="02040504050005020304" pitchFamily="18" charset="0"/>
                <a:cs typeface="Aharoni" panose="02010803020104030203" pitchFamily="2" charset="-79"/>
              </a:rPr>
              <a:t>Meta Analysis</a:t>
            </a:r>
            <a:endParaRPr lang="en-US" sz="3600" dirty="0">
              <a:latin typeface="Amasis MT Pro" panose="02040504050005020304" pitchFamily="18" charset="0"/>
            </a:endParaRPr>
          </a:p>
        </p:txBody>
      </p:sp>
      <p:sp>
        <p:nvSpPr>
          <p:cNvPr id="17" name="TextBox 16">
            <a:extLst>
              <a:ext uri="{FF2B5EF4-FFF2-40B4-BE49-F238E27FC236}">
                <a16:creationId xmlns:a16="http://schemas.microsoft.com/office/drawing/2014/main" id="{2E5AF083-A514-4492-A51D-0286B4777A4F}"/>
              </a:ext>
            </a:extLst>
          </p:cNvPr>
          <p:cNvSpPr txBox="1"/>
          <p:nvPr/>
        </p:nvSpPr>
        <p:spPr>
          <a:xfrm>
            <a:off x="3700876" y="1404932"/>
            <a:ext cx="4857750" cy="646331"/>
          </a:xfrm>
          <a:prstGeom prst="rect">
            <a:avLst/>
          </a:prstGeom>
          <a:noFill/>
        </p:spPr>
        <p:txBody>
          <a:bodyPr wrap="square" rtlCol="0">
            <a:spAutoFit/>
          </a:bodyPr>
          <a:lstStyle/>
          <a:p>
            <a:r>
              <a:rPr lang="en-US" sz="3600" dirty="0">
                <a:latin typeface="Amasis MT Pro" panose="02040504050005020304" pitchFamily="18" charset="0"/>
                <a:cs typeface="Aharoni" panose="02010803020104030203" pitchFamily="2" charset="-79"/>
              </a:rPr>
              <a:t>Systematic Reviews</a:t>
            </a:r>
            <a:endParaRPr lang="en-US" sz="3600" dirty="0">
              <a:latin typeface="Amasis MT Pro" panose="02040504050005020304" pitchFamily="18" charset="0"/>
            </a:endParaRPr>
          </a:p>
        </p:txBody>
      </p:sp>
      <p:sp>
        <p:nvSpPr>
          <p:cNvPr id="18" name="TextBox 17">
            <a:extLst>
              <a:ext uri="{FF2B5EF4-FFF2-40B4-BE49-F238E27FC236}">
                <a16:creationId xmlns:a16="http://schemas.microsoft.com/office/drawing/2014/main" id="{67C6CA27-C33B-4780-88CB-C387ED7078CE}"/>
              </a:ext>
            </a:extLst>
          </p:cNvPr>
          <p:cNvSpPr txBox="1"/>
          <p:nvPr/>
        </p:nvSpPr>
        <p:spPr>
          <a:xfrm>
            <a:off x="4129087" y="2295818"/>
            <a:ext cx="5668203" cy="646331"/>
          </a:xfrm>
          <a:prstGeom prst="rect">
            <a:avLst/>
          </a:prstGeom>
          <a:noFill/>
        </p:spPr>
        <p:txBody>
          <a:bodyPr wrap="square" rtlCol="0">
            <a:spAutoFit/>
          </a:bodyPr>
          <a:lstStyle/>
          <a:p>
            <a:r>
              <a:rPr lang="en-US" sz="3600" dirty="0">
                <a:latin typeface="Amasis MT Pro" panose="02040504050005020304" pitchFamily="18" charset="0"/>
                <a:cs typeface="Aharoni" panose="02010803020104030203" pitchFamily="2" charset="-79"/>
              </a:rPr>
              <a:t>Randomized Control Trials</a:t>
            </a:r>
            <a:endParaRPr lang="en-US" sz="3600" dirty="0">
              <a:latin typeface="Amasis MT Pro" panose="02040504050005020304" pitchFamily="18" charset="0"/>
            </a:endParaRPr>
          </a:p>
        </p:txBody>
      </p:sp>
      <p:sp>
        <p:nvSpPr>
          <p:cNvPr id="19" name="TextBox 18">
            <a:extLst>
              <a:ext uri="{FF2B5EF4-FFF2-40B4-BE49-F238E27FC236}">
                <a16:creationId xmlns:a16="http://schemas.microsoft.com/office/drawing/2014/main" id="{B77C49D2-2D08-41DD-B0D2-A5F003274DE7}"/>
              </a:ext>
            </a:extLst>
          </p:cNvPr>
          <p:cNvSpPr txBox="1"/>
          <p:nvPr/>
        </p:nvSpPr>
        <p:spPr>
          <a:xfrm>
            <a:off x="4939540" y="3358233"/>
            <a:ext cx="4857750" cy="646331"/>
          </a:xfrm>
          <a:prstGeom prst="rect">
            <a:avLst/>
          </a:prstGeom>
          <a:noFill/>
        </p:spPr>
        <p:txBody>
          <a:bodyPr wrap="square" rtlCol="0">
            <a:spAutoFit/>
          </a:bodyPr>
          <a:lstStyle/>
          <a:p>
            <a:r>
              <a:rPr lang="en-US" sz="3600" dirty="0">
                <a:latin typeface="Amasis MT Pro" panose="02040504050005020304" pitchFamily="18" charset="0"/>
                <a:cs typeface="Aharoni" panose="02010803020104030203" pitchFamily="2" charset="-79"/>
              </a:rPr>
              <a:t>Cohort Studies</a:t>
            </a:r>
            <a:endParaRPr lang="en-US" sz="3600" dirty="0">
              <a:latin typeface="Amasis MT Pro" panose="02040504050005020304" pitchFamily="18" charset="0"/>
            </a:endParaRPr>
          </a:p>
        </p:txBody>
      </p:sp>
      <p:sp>
        <p:nvSpPr>
          <p:cNvPr id="20" name="TextBox 19">
            <a:extLst>
              <a:ext uri="{FF2B5EF4-FFF2-40B4-BE49-F238E27FC236}">
                <a16:creationId xmlns:a16="http://schemas.microsoft.com/office/drawing/2014/main" id="{EAD2463F-D624-4EBE-A47E-896BFCA89481}"/>
              </a:ext>
            </a:extLst>
          </p:cNvPr>
          <p:cNvSpPr txBox="1"/>
          <p:nvPr/>
        </p:nvSpPr>
        <p:spPr>
          <a:xfrm>
            <a:off x="5477503" y="4275995"/>
            <a:ext cx="4857750" cy="646331"/>
          </a:xfrm>
          <a:prstGeom prst="rect">
            <a:avLst/>
          </a:prstGeom>
          <a:noFill/>
        </p:spPr>
        <p:txBody>
          <a:bodyPr wrap="square" rtlCol="0">
            <a:spAutoFit/>
          </a:bodyPr>
          <a:lstStyle/>
          <a:p>
            <a:r>
              <a:rPr lang="en-US" sz="3600" dirty="0">
                <a:latin typeface="Amasis MT Pro" panose="02040504050005020304" pitchFamily="18" charset="0"/>
                <a:cs typeface="Aharoni" panose="02010803020104030203" pitchFamily="2" charset="-79"/>
              </a:rPr>
              <a:t>Case Control Studies</a:t>
            </a:r>
            <a:endParaRPr lang="en-US" sz="3600" dirty="0">
              <a:latin typeface="Amasis MT Pro" panose="02040504050005020304" pitchFamily="18" charset="0"/>
            </a:endParaRPr>
          </a:p>
        </p:txBody>
      </p:sp>
      <p:sp>
        <p:nvSpPr>
          <p:cNvPr id="21" name="TextBox 20">
            <a:extLst>
              <a:ext uri="{FF2B5EF4-FFF2-40B4-BE49-F238E27FC236}">
                <a16:creationId xmlns:a16="http://schemas.microsoft.com/office/drawing/2014/main" id="{3C96BEEB-159D-4FB2-A4B4-3541ED17916D}"/>
              </a:ext>
            </a:extLst>
          </p:cNvPr>
          <p:cNvSpPr txBox="1"/>
          <p:nvPr/>
        </p:nvSpPr>
        <p:spPr>
          <a:xfrm>
            <a:off x="5957676" y="5141573"/>
            <a:ext cx="5283890" cy="646331"/>
          </a:xfrm>
          <a:prstGeom prst="rect">
            <a:avLst/>
          </a:prstGeom>
          <a:noFill/>
        </p:spPr>
        <p:txBody>
          <a:bodyPr wrap="square" rtlCol="0">
            <a:spAutoFit/>
          </a:bodyPr>
          <a:lstStyle/>
          <a:p>
            <a:r>
              <a:rPr lang="en-US" sz="3600" dirty="0">
                <a:latin typeface="Amasis MT Pro" panose="02040504050005020304" pitchFamily="18" charset="0"/>
                <a:cs typeface="Aharoni" panose="02010803020104030203" pitchFamily="2" charset="-79"/>
              </a:rPr>
              <a:t>Case Reports/Case Series</a:t>
            </a:r>
            <a:endParaRPr lang="en-US" sz="3600" dirty="0">
              <a:latin typeface="Amasis MT Pro" panose="02040504050005020304" pitchFamily="18" charset="0"/>
            </a:endParaRPr>
          </a:p>
        </p:txBody>
      </p:sp>
      <p:sp>
        <p:nvSpPr>
          <p:cNvPr id="22" name="TextBox 21">
            <a:extLst>
              <a:ext uri="{FF2B5EF4-FFF2-40B4-BE49-F238E27FC236}">
                <a16:creationId xmlns:a16="http://schemas.microsoft.com/office/drawing/2014/main" id="{07162DF7-5CE5-49FE-9E2E-643F3798D3AD}"/>
              </a:ext>
            </a:extLst>
          </p:cNvPr>
          <p:cNvSpPr txBox="1"/>
          <p:nvPr/>
        </p:nvSpPr>
        <p:spPr>
          <a:xfrm>
            <a:off x="6963188" y="5676026"/>
            <a:ext cx="5116517" cy="1200329"/>
          </a:xfrm>
          <a:prstGeom prst="rect">
            <a:avLst/>
          </a:prstGeom>
          <a:noFill/>
        </p:spPr>
        <p:txBody>
          <a:bodyPr wrap="square" lIns="91440" tIns="45720" rIns="91440" bIns="45720" rtlCol="0" anchor="t">
            <a:spAutoFit/>
          </a:bodyPr>
          <a:lstStyle/>
          <a:p>
            <a:r>
              <a:rPr lang="en-US" sz="3600" dirty="0">
                <a:latin typeface="Amasis MT Pro" panose="02040504050005020304" pitchFamily="18" charset="0"/>
                <a:cs typeface="Aharoni"/>
              </a:rPr>
              <a:t>Background Literature/</a:t>
            </a:r>
          </a:p>
          <a:p>
            <a:r>
              <a:rPr lang="en-US" sz="3600" dirty="0">
                <a:latin typeface="Amasis MT Pro" panose="02040504050005020304" pitchFamily="18" charset="0"/>
                <a:cs typeface="Aharoni"/>
              </a:rPr>
              <a:t>Expert Authored Opinion</a:t>
            </a:r>
          </a:p>
        </p:txBody>
      </p:sp>
      <p:pic>
        <p:nvPicPr>
          <p:cNvPr id="16" name="Picture 12">
            <a:extLst>
              <a:ext uri="{FF2B5EF4-FFF2-40B4-BE49-F238E27FC236}">
                <a16:creationId xmlns:a16="http://schemas.microsoft.com/office/drawing/2014/main" id="{D5719B04-632F-4C2A-8EBB-F424B64E4F7F}"/>
              </a:ext>
            </a:extLst>
          </p:cNvPr>
          <p:cNvPicPr>
            <a:picLocks noChangeAspect="1"/>
          </p:cNvPicPr>
          <p:nvPr/>
        </p:nvPicPr>
        <p:blipFill>
          <a:blip r:embed="rId2"/>
          <a:stretch>
            <a:fillRect/>
          </a:stretch>
        </p:blipFill>
        <p:spPr>
          <a:xfrm>
            <a:off x="-2004886" y="0"/>
            <a:ext cx="9338613" cy="6968016"/>
          </a:xfrm>
          <a:prstGeom prst="rect">
            <a:avLst/>
          </a:prstGeom>
        </p:spPr>
      </p:pic>
      <p:pic>
        <p:nvPicPr>
          <p:cNvPr id="5" name="Picture 4" descr="A picture containing echinoderm&#10;&#10;Description automatically generated">
            <a:extLst>
              <a:ext uri="{FF2B5EF4-FFF2-40B4-BE49-F238E27FC236}">
                <a16:creationId xmlns:a16="http://schemas.microsoft.com/office/drawing/2014/main" id="{2FF97A55-F986-C1DE-05AD-4023C43ABEB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3125" y1="47778" x2="23125" y2="47778"/>
                      </a14:backgroundRemoval>
                    </a14:imgEffect>
                  </a14:imgLayer>
                </a14:imgProps>
              </a:ext>
            </a:extLst>
          </a:blip>
          <a:srcRect l="8773" t="25599" r="58209" b="32391"/>
          <a:stretch/>
        </p:blipFill>
        <p:spPr>
          <a:xfrm rot="645951">
            <a:off x="-539486" y="181931"/>
            <a:ext cx="3210613" cy="2594891"/>
          </a:xfrm>
          <a:prstGeom prst="rect">
            <a:avLst/>
          </a:prstGeom>
        </p:spPr>
      </p:pic>
      <p:sp>
        <p:nvSpPr>
          <p:cNvPr id="11" name="TextBox 10">
            <a:extLst>
              <a:ext uri="{FF2B5EF4-FFF2-40B4-BE49-F238E27FC236}">
                <a16:creationId xmlns:a16="http://schemas.microsoft.com/office/drawing/2014/main" id="{40D4DA68-A6CE-45CB-B9CC-206F8F05C626}"/>
              </a:ext>
            </a:extLst>
          </p:cNvPr>
          <p:cNvSpPr txBox="1"/>
          <p:nvPr/>
        </p:nvSpPr>
        <p:spPr>
          <a:xfrm rot="453698">
            <a:off x="28809" y="1002441"/>
            <a:ext cx="3353657" cy="1138773"/>
          </a:xfrm>
          <a:prstGeom prst="rect">
            <a:avLst/>
          </a:prstGeom>
          <a:noFill/>
        </p:spPr>
        <p:txBody>
          <a:bodyPr wrap="square" rtlCol="0">
            <a:spAutoFit/>
          </a:bodyPr>
          <a:lstStyle/>
          <a:p>
            <a:r>
              <a:rPr lang="en-US" sz="3400" dirty="0">
                <a:latin typeface="Amasis MT Pro" panose="02040504050005020304" pitchFamily="18" charset="0"/>
                <a:cs typeface="Aharoni" panose="02010803020104030203" pitchFamily="2" charset="-79"/>
              </a:rPr>
              <a:t>Clinical </a:t>
            </a:r>
          </a:p>
          <a:p>
            <a:r>
              <a:rPr lang="en-US" sz="3400" dirty="0">
                <a:latin typeface="Amasis MT Pro" panose="02040504050005020304" pitchFamily="18" charset="0"/>
                <a:cs typeface="Aharoni" panose="02010803020104030203" pitchFamily="2" charset="-79"/>
              </a:rPr>
              <a:t>Guidelines</a:t>
            </a:r>
            <a:endParaRPr lang="en-US" sz="3400" dirty="0">
              <a:latin typeface="Amasis MT Pro" panose="02040504050005020304" pitchFamily="18" charset="0"/>
            </a:endParaRPr>
          </a:p>
        </p:txBody>
      </p:sp>
    </p:spTree>
    <p:extLst>
      <p:ext uri="{BB962C8B-B14F-4D97-AF65-F5344CB8AC3E}">
        <p14:creationId xmlns:p14="http://schemas.microsoft.com/office/powerpoint/2010/main" val="3595428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7D7B7"/>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ACF2C80-3F33-4B4A-B5BB-840C4F1BDD33}"/>
              </a:ext>
            </a:extLst>
          </p:cNvPr>
          <p:cNvSpPr/>
          <p:nvPr/>
        </p:nvSpPr>
        <p:spPr>
          <a:xfrm>
            <a:off x="6216438" y="55193"/>
            <a:ext cx="10774845" cy="1124880"/>
          </a:xfrm>
          <a:prstGeom prst="rect">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FE27280-6CFC-46EA-A687-300C63219F8C}"/>
              </a:ext>
            </a:extLst>
          </p:cNvPr>
          <p:cNvSpPr txBox="1"/>
          <p:nvPr/>
        </p:nvSpPr>
        <p:spPr>
          <a:xfrm rot="20070784">
            <a:off x="-97310" y="3540247"/>
            <a:ext cx="4857750" cy="646331"/>
          </a:xfrm>
          <a:prstGeom prst="rect">
            <a:avLst/>
          </a:prstGeom>
          <a:noFill/>
        </p:spPr>
        <p:txBody>
          <a:bodyPr wrap="square" rtlCol="0">
            <a:spAutoFit/>
          </a:bodyPr>
          <a:lstStyle/>
          <a:p>
            <a:r>
              <a:rPr lang="en-US" sz="3600" b="1" dirty="0">
                <a:cs typeface="Aharoni" panose="02010803020104030203" pitchFamily="2" charset="-79"/>
              </a:rPr>
              <a:t>Unfiltered Information</a:t>
            </a:r>
            <a:endParaRPr lang="en-US" sz="3600" dirty="0"/>
          </a:p>
        </p:txBody>
      </p:sp>
      <p:cxnSp>
        <p:nvCxnSpPr>
          <p:cNvPr id="4" name="Straight Arrow Connector 3">
            <a:extLst>
              <a:ext uri="{FF2B5EF4-FFF2-40B4-BE49-F238E27FC236}">
                <a16:creationId xmlns:a16="http://schemas.microsoft.com/office/drawing/2014/main" id="{54E2CD0C-5E5E-4B14-9752-9EAB4420ACE5}"/>
              </a:ext>
            </a:extLst>
          </p:cNvPr>
          <p:cNvCxnSpPr>
            <a:cxnSpLocks/>
          </p:cNvCxnSpPr>
          <p:nvPr/>
        </p:nvCxnSpPr>
        <p:spPr>
          <a:xfrm flipV="1">
            <a:off x="1984917" y="4294733"/>
            <a:ext cx="1345183" cy="2123429"/>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05574614-F2D6-4971-9E67-A59C6B368BE7}"/>
              </a:ext>
            </a:extLst>
          </p:cNvPr>
          <p:cNvSpPr/>
          <p:nvPr/>
        </p:nvSpPr>
        <p:spPr>
          <a:xfrm>
            <a:off x="5678654" y="1170509"/>
            <a:ext cx="10774845" cy="769820"/>
          </a:xfrm>
          <a:prstGeom prst="rect">
            <a:avLst/>
          </a:prstGeom>
          <a:solidFill>
            <a:srgbClr val="FFC0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2">
            <a:extLst>
              <a:ext uri="{FF2B5EF4-FFF2-40B4-BE49-F238E27FC236}">
                <a16:creationId xmlns:a16="http://schemas.microsoft.com/office/drawing/2014/main" id="{CBE0CC6F-949D-42DB-82F7-9FC8E39BBE0B}"/>
              </a:ext>
            </a:extLst>
          </p:cNvPr>
          <p:cNvPicPr>
            <a:picLocks noChangeAspect="1"/>
          </p:cNvPicPr>
          <p:nvPr/>
        </p:nvPicPr>
        <p:blipFill>
          <a:blip r:embed="rId2"/>
          <a:stretch>
            <a:fillRect/>
          </a:stretch>
        </p:blipFill>
        <p:spPr>
          <a:xfrm>
            <a:off x="1541222" y="-134852"/>
            <a:ext cx="9338613" cy="6968016"/>
          </a:xfrm>
          <a:prstGeom prst="rect">
            <a:avLst/>
          </a:prstGeom>
        </p:spPr>
      </p:pic>
      <p:pic>
        <p:nvPicPr>
          <p:cNvPr id="3" name="Picture 2" descr="A picture containing echinoderm&#10;&#10;Description automatically generated">
            <a:extLst>
              <a:ext uri="{FF2B5EF4-FFF2-40B4-BE49-F238E27FC236}">
                <a16:creationId xmlns:a16="http://schemas.microsoft.com/office/drawing/2014/main" id="{AB7131DB-65BE-49E9-B0AF-3266C4E61CC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3125" y1="47778" x2="23125" y2="47778"/>
                      </a14:backgroundRemoval>
                    </a14:imgEffect>
                  </a14:imgLayer>
                </a14:imgProps>
              </a:ext>
            </a:extLst>
          </a:blip>
          <a:srcRect l="8773" t="25599" r="58209" b="32391"/>
          <a:stretch/>
        </p:blipFill>
        <p:spPr>
          <a:xfrm rot="645951">
            <a:off x="2671857" y="-122921"/>
            <a:ext cx="3210613" cy="2594891"/>
          </a:xfrm>
          <a:prstGeom prst="rect">
            <a:avLst/>
          </a:prstGeom>
        </p:spPr>
      </p:pic>
      <p:sp>
        <p:nvSpPr>
          <p:cNvPr id="2" name="Oval 1">
            <a:extLst>
              <a:ext uri="{FF2B5EF4-FFF2-40B4-BE49-F238E27FC236}">
                <a16:creationId xmlns:a16="http://schemas.microsoft.com/office/drawing/2014/main" id="{B5132813-9F72-4987-93E7-262E88B15E3B}"/>
              </a:ext>
            </a:extLst>
          </p:cNvPr>
          <p:cNvSpPr/>
          <p:nvPr/>
        </p:nvSpPr>
        <p:spPr>
          <a:xfrm>
            <a:off x="2827469" y="94226"/>
            <a:ext cx="4732482" cy="2158320"/>
          </a:xfrm>
          <a:custGeom>
            <a:avLst/>
            <a:gdLst>
              <a:gd name="connsiteX0" fmla="*/ 0 w 4732482"/>
              <a:gd name="connsiteY0" fmla="*/ 1079160 h 2158320"/>
              <a:gd name="connsiteX1" fmla="*/ 2366241 w 4732482"/>
              <a:gd name="connsiteY1" fmla="*/ 0 h 2158320"/>
              <a:gd name="connsiteX2" fmla="*/ 4732483 w 4732482"/>
              <a:gd name="connsiteY2" fmla="*/ 1079160 h 2158320"/>
              <a:gd name="connsiteX3" fmla="*/ 2366241 w 4732482"/>
              <a:gd name="connsiteY3" fmla="*/ 2158320 h 2158320"/>
              <a:gd name="connsiteX4" fmla="*/ 0 w 4732482"/>
              <a:gd name="connsiteY4" fmla="*/ 1079160 h 2158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2482" h="2158320" extrusionOk="0">
                <a:moveTo>
                  <a:pt x="0" y="1079160"/>
                </a:moveTo>
                <a:cubicBezTo>
                  <a:pt x="-189564" y="490795"/>
                  <a:pt x="1404845" y="274809"/>
                  <a:pt x="2366241" y="0"/>
                </a:cubicBezTo>
                <a:cubicBezTo>
                  <a:pt x="3734493" y="119766"/>
                  <a:pt x="4740820" y="695321"/>
                  <a:pt x="4732483" y="1079160"/>
                </a:cubicBezTo>
                <a:cubicBezTo>
                  <a:pt x="4577762" y="1462086"/>
                  <a:pt x="4021644" y="2517752"/>
                  <a:pt x="2366241" y="2158320"/>
                </a:cubicBezTo>
                <a:cubicBezTo>
                  <a:pt x="1118314" y="1989240"/>
                  <a:pt x="111893" y="1865130"/>
                  <a:pt x="0" y="1079160"/>
                </a:cubicBezTo>
                <a:close/>
              </a:path>
            </a:pathLst>
          </a:custGeom>
          <a:noFill/>
          <a:ln w="76200">
            <a:solidFill>
              <a:schemeClr val="tx1"/>
            </a:solidFill>
            <a:extLst>
              <a:ext uri="{C807C97D-BFC1-408E-A445-0C87EB9F89A2}">
                <ask:lineSketchStyleProps xmlns:ask="http://schemas.microsoft.com/office/drawing/2018/sketchyshapes" sd="2650216993">
                  <a:custGeom>
                    <a:avLst/>
                    <a:gdLst>
                      <a:gd name="connsiteX0" fmla="*/ 0 w 4732482"/>
                      <a:gd name="connsiteY0" fmla="*/ 1079160 h 2158320"/>
                      <a:gd name="connsiteX1" fmla="*/ 2366241 w 4732482"/>
                      <a:gd name="connsiteY1" fmla="*/ 0 h 2158320"/>
                      <a:gd name="connsiteX2" fmla="*/ 4732483 w 4732482"/>
                      <a:gd name="connsiteY2" fmla="*/ 1079160 h 2158320"/>
                      <a:gd name="connsiteX3" fmla="*/ 2366241 w 4732482"/>
                      <a:gd name="connsiteY3" fmla="*/ 2158320 h 2158320"/>
                      <a:gd name="connsiteX4" fmla="*/ 0 w 4732482"/>
                      <a:gd name="connsiteY4" fmla="*/ 1079160 h 2158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2482" h="2158320" extrusionOk="0">
                        <a:moveTo>
                          <a:pt x="0" y="1079160"/>
                        </a:moveTo>
                        <a:cubicBezTo>
                          <a:pt x="-93812" y="486699"/>
                          <a:pt x="1311634" y="183167"/>
                          <a:pt x="2366241" y="0"/>
                        </a:cubicBezTo>
                        <a:cubicBezTo>
                          <a:pt x="3701617" y="52291"/>
                          <a:pt x="4739342" y="650216"/>
                          <a:pt x="4732483" y="1079160"/>
                        </a:cubicBezTo>
                        <a:cubicBezTo>
                          <a:pt x="4605733" y="1504286"/>
                          <a:pt x="3938451" y="2417166"/>
                          <a:pt x="2366241" y="2158320"/>
                        </a:cubicBezTo>
                        <a:cubicBezTo>
                          <a:pt x="1115409" y="2000045"/>
                          <a:pt x="65829" y="1779246"/>
                          <a:pt x="0" y="107916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C47048B-46EC-4204-87B3-B741D1044AB5}"/>
              </a:ext>
            </a:extLst>
          </p:cNvPr>
          <p:cNvSpPr txBox="1"/>
          <p:nvPr/>
        </p:nvSpPr>
        <p:spPr>
          <a:xfrm>
            <a:off x="7686666" y="845513"/>
            <a:ext cx="4857750" cy="646331"/>
          </a:xfrm>
          <a:prstGeom prst="rect">
            <a:avLst/>
          </a:prstGeom>
          <a:noFill/>
        </p:spPr>
        <p:txBody>
          <a:bodyPr wrap="square" rtlCol="0">
            <a:spAutoFit/>
          </a:bodyPr>
          <a:lstStyle/>
          <a:p>
            <a:r>
              <a:rPr lang="en-US" sz="3600" b="1" dirty="0">
                <a:cs typeface="Aharoni" panose="02010803020104030203" pitchFamily="2" charset="-79"/>
              </a:rPr>
              <a:t>Filtered Information</a:t>
            </a:r>
            <a:endParaRPr lang="en-US" sz="3600" dirty="0"/>
          </a:p>
        </p:txBody>
      </p:sp>
    </p:spTree>
    <p:extLst>
      <p:ext uri="{BB962C8B-B14F-4D97-AF65-F5344CB8AC3E}">
        <p14:creationId xmlns:p14="http://schemas.microsoft.com/office/powerpoint/2010/main" val="32763219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en book with blank pages">
            <a:extLst>
              <a:ext uri="{FF2B5EF4-FFF2-40B4-BE49-F238E27FC236}">
                <a16:creationId xmlns:a16="http://schemas.microsoft.com/office/drawing/2014/main" id="{E477DA43-B6B0-6669-4C45-EDB256B14D04}"/>
              </a:ext>
            </a:extLst>
          </p:cNvPr>
          <p:cNvPicPr>
            <a:picLocks noChangeAspect="1"/>
          </p:cNvPicPr>
          <p:nvPr/>
        </p:nvPicPr>
        <p:blipFill>
          <a:blip r:embed="rId2">
            <a:extLst>
              <a:ext uri="{28A0092B-C50C-407E-A947-70E740481C1C}">
                <a14:useLocalDpi xmlns:a14="http://schemas.microsoft.com/office/drawing/2010/main" val="0"/>
              </a:ext>
            </a:extLst>
          </a:blip>
          <a:srcRect l="22937" t="25451" r="22936" b="25914"/>
          <a:stretch/>
        </p:blipFill>
        <p:spPr>
          <a:xfrm>
            <a:off x="0" y="0"/>
            <a:ext cx="12192000" cy="6858000"/>
          </a:xfrm>
          <a:prstGeom prst="rect">
            <a:avLst/>
          </a:prstGeom>
        </p:spPr>
      </p:pic>
      <p:sp>
        <p:nvSpPr>
          <p:cNvPr id="87042" name="Title 1"/>
          <p:cNvSpPr>
            <a:spLocks noGrp="1"/>
          </p:cNvSpPr>
          <p:nvPr>
            <p:ph type="title"/>
          </p:nvPr>
        </p:nvSpPr>
        <p:spPr>
          <a:xfrm rot="21080507">
            <a:off x="1601166" y="2347685"/>
            <a:ext cx="3859558" cy="795338"/>
          </a:xfrm>
        </p:spPr>
        <p:txBody>
          <a:bodyPr>
            <a:noAutofit/>
          </a:bodyPr>
          <a:lstStyle/>
          <a:p>
            <a:r>
              <a:rPr lang="en-US" altLang="en-US" sz="4800" b="1" dirty="0">
                <a:solidFill>
                  <a:srgbClr val="BB3449"/>
                </a:solidFill>
                <a:latin typeface="Amasis MT Pro" panose="02040504050005020304" pitchFamily="18" charset="0"/>
                <a:cs typeface="Aharoni" panose="02010803020104030203" pitchFamily="2" charset="-79"/>
              </a:rPr>
              <a:t>What is a Systematic Review?</a:t>
            </a:r>
          </a:p>
        </p:txBody>
      </p:sp>
      <p:pic>
        <p:nvPicPr>
          <p:cNvPr id="14" name="Picture 13">
            <a:extLst>
              <a:ext uri="{FF2B5EF4-FFF2-40B4-BE49-F238E27FC236}">
                <a16:creationId xmlns:a16="http://schemas.microsoft.com/office/drawing/2014/main" id="{E7D0640B-9559-4E41-A928-7AC16D0C52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34128">
            <a:off x="2311745" y="4145746"/>
            <a:ext cx="2438400" cy="2438400"/>
          </a:xfrm>
          <a:prstGeom prst="rect">
            <a:avLst/>
          </a:prstGeom>
        </p:spPr>
      </p:pic>
      <p:sp>
        <p:nvSpPr>
          <p:cNvPr id="3" name="Rectangle: Rounded Corners 2" descr="White crumpled paper background">
            <a:hlinkHover r:id="" action="ppaction://noaction" highlightClick="1"/>
            <a:extLst>
              <a:ext uri="{FF2B5EF4-FFF2-40B4-BE49-F238E27FC236}">
                <a16:creationId xmlns:a16="http://schemas.microsoft.com/office/drawing/2014/main" id="{17F90A14-6821-9E7C-B397-08B7C6C90865}"/>
              </a:ext>
            </a:extLst>
          </p:cNvPr>
          <p:cNvSpPr/>
          <p:nvPr/>
        </p:nvSpPr>
        <p:spPr>
          <a:xfrm>
            <a:off x="6096000" y="510829"/>
            <a:ext cx="4851269" cy="3196261"/>
          </a:xfrm>
          <a:prstGeom prst="roundRect">
            <a:avLst/>
          </a:prstGeom>
          <a:blipFill dpi="0" rotWithShape="1">
            <a:blip r:embed="rId4">
              <a:extLst>
                <a:ext uri="{BEBA8EAE-BF5A-486C-A8C5-ECC9F3942E4B}">
                  <a14:imgProps xmlns:a14="http://schemas.microsoft.com/office/drawing/2010/main">
                    <a14:imgLayer r:embed="rId5">
                      <a14:imgEffect>
                        <a14:sharpenSoften amount="50000"/>
                      </a14:imgEffect>
                      <a14:imgEffect>
                        <a14:colorTemperature colorTemp="8800"/>
                      </a14:imgEffect>
                    </a14:imgLayer>
                  </a14:imgProps>
                </a:ext>
                <a:ext uri="{28A0092B-C50C-407E-A947-70E740481C1C}">
                  <a14:useLocalDpi xmlns:a14="http://schemas.microsoft.com/office/drawing/2010/main" val="0"/>
                </a:ext>
              </a:extLst>
            </a:blip>
            <a:srcRect/>
            <a:stretch>
              <a:fillRect l="-21750" r="-1" b="-15340"/>
            </a:stretch>
          </a:blipFill>
          <a:ln w="76200">
            <a:solidFill>
              <a:srgbClr val="BB344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b="1" dirty="0">
              <a:solidFill>
                <a:schemeClr val="tx1"/>
              </a:solidFill>
              <a:latin typeface="Ink Free" panose="03080402000500000000" pitchFamily="66" charset="0"/>
            </a:endParaRPr>
          </a:p>
          <a:p>
            <a:r>
              <a:rPr lang="en-US" sz="2800" b="1" dirty="0">
                <a:solidFill>
                  <a:schemeClr val="tx1"/>
                </a:solidFill>
              </a:rPr>
              <a:t>The systematic part:</a:t>
            </a:r>
            <a:r>
              <a:rPr lang="en-US" sz="2000" b="1" dirty="0">
                <a:solidFill>
                  <a:schemeClr val="tx1"/>
                </a:solidFill>
              </a:rPr>
              <a:t> </a:t>
            </a:r>
          </a:p>
          <a:p>
            <a:endParaRPr lang="en-US" sz="900" b="1" dirty="0">
              <a:solidFill>
                <a:schemeClr val="tx1"/>
              </a:solidFill>
              <a:latin typeface="Ink Free" panose="03080402000500000000" pitchFamily="66" charset="0"/>
            </a:endParaRPr>
          </a:p>
          <a:p>
            <a:r>
              <a:rPr lang="en-US" sz="2000" dirty="0">
                <a:solidFill>
                  <a:schemeClr val="tx1"/>
                </a:solidFill>
              </a:rPr>
              <a:t>A team of researchers search for all the studies done on a particular research question</a:t>
            </a:r>
          </a:p>
          <a:p>
            <a:r>
              <a:rPr lang="en-US" sz="2000" dirty="0">
                <a:solidFill>
                  <a:schemeClr val="tx1"/>
                </a:solidFill>
              </a:rPr>
              <a:t> </a:t>
            </a:r>
          </a:p>
          <a:p>
            <a:r>
              <a:rPr lang="en-US" sz="2000" dirty="0">
                <a:solidFill>
                  <a:schemeClr val="tx1"/>
                </a:solidFill>
              </a:rPr>
              <a:t>They review them for validity, reliability and bias using a scientifically proven method</a:t>
            </a:r>
            <a:endParaRPr lang="en-US" sz="2000" dirty="0">
              <a:solidFill>
                <a:schemeClr val="tx1"/>
              </a:solidFill>
              <a:cs typeface="Calibri"/>
            </a:endParaRPr>
          </a:p>
          <a:p>
            <a:pPr algn="ctr"/>
            <a:endParaRPr lang="en-US" sz="2000" b="1" dirty="0">
              <a:solidFill>
                <a:schemeClr val="tx1"/>
              </a:solidFill>
              <a:latin typeface="Ink Free" panose="03080402000500000000" pitchFamily="66" charset="0"/>
            </a:endParaRPr>
          </a:p>
        </p:txBody>
      </p:sp>
      <p:sp>
        <p:nvSpPr>
          <p:cNvPr id="4" name="Rectangle: Rounded Corners 3" descr="White crumpled paper background">
            <a:hlinkHover r:id="" action="ppaction://noaction" highlightClick="1"/>
            <a:extLst>
              <a:ext uri="{FF2B5EF4-FFF2-40B4-BE49-F238E27FC236}">
                <a16:creationId xmlns:a16="http://schemas.microsoft.com/office/drawing/2014/main" id="{DB95B169-7BED-C385-2A8E-4FD52C72A780}"/>
              </a:ext>
            </a:extLst>
          </p:cNvPr>
          <p:cNvSpPr/>
          <p:nvPr/>
        </p:nvSpPr>
        <p:spPr>
          <a:xfrm>
            <a:off x="6096000" y="4112522"/>
            <a:ext cx="4851269" cy="2474495"/>
          </a:xfrm>
          <a:prstGeom prst="roundRect">
            <a:avLst/>
          </a:prstGeom>
          <a:blipFill dpi="0" rotWithShape="1">
            <a:blip r:embed="rId4">
              <a:extLst>
                <a:ext uri="{BEBA8EAE-BF5A-486C-A8C5-ECC9F3942E4B}">
                  <a14:imgProps xmlns:a14="http://schemas.microsoft.com/office/drawing/2010/main">
                    <a14:imgLayer r:embed="rId5">
                      <a14:imgEffect>
                        <a14:sharpenSoften amount="50000"/>
                      </a14:imgEffect>
                      <a14:imgEffect>
                        <a14:colorTemperature colorTemp="8800"/>
                      </a14:imgEffect>
                    </a14:imgLayer>
                  </a14:imgProps>
                </a:ext>
                <a:ext uri="{28A0092B-C50C-407E-A947-70E740481C1C}">
                  <a14:useLocalDpi xmlns:a14="http://schemas.microsoft.com/office/drawing/2010/main" val="0"/>
                </a:ext>
              </a:extLst>
            </a:blip>
            <a:srcRect/>
            <a:stretch>
              <a:fillRect l="-21750" r="-1" b="-15340"/>
            </a:stretch>
          </a:blipFill>
          <a:ln w="76200">
            <a:solidFill>
              <a:srgbClr val="BB344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b="1" dirty="0">
              <a:solidFill>
                <a:schemeClr val="tx1"/>
              </a:solidFill>
              <a:latin typeface="Ink Free" panose="03080402000500000000" pitchFamily="66" charset="0"/>
            </a:endParaRPr>
          </a:p>
          <a:p>
            <a:r>
              <a:rPr lang="en-US" sz="2800" b="1" dirty="0">
                <a:solidFill>
                  <a:schemeClr val="tx1"/>
                </a:solidFill>
              </a:rPr>
              <a:t>The review part: </a:t>
            </a:r>
          </a:p>
          <a:p>
            <a:endParaRPr lang="en-US" sz="900" b="1" dirty="0">
              <a:solidFill>
                <a:schemeClr val="tx1"/>
              </a:solidFill>
              <a:latin typeface="Ink Free"/>
            </a:endParaRPr>
          </a:p>
          <a:p>
            <a:r>
              <a:rPr lang="en-US" sz="2000" dirty="0">
                <a:solidFill>
                  <a:schemeClr val="tx1"/>
                </a:solidFill>
              </a:rPr>
              <a:t>The researchers discuss the studies that meet their pre-approved standards in order to provide you with a summary of the evidence</a:t>
            </a:r>
            <a:endParaRPr lang="en-US" sz="2000" dirty="0">
              <a:solidFill>
                <a:schemeClr val="tx1"/>
              </a:solidFill>
              <a:cs typeface="Calibri"/>
            </a:endParaRPr>
          </a:p>
          <a:p>
            <a:pPr algn="ctr"/>
            <a:endParaRPr lang="en-US" sz="2000" b="1" dirty="0">
              <a:solidFill>
                <a:schemeClr val="tx1"/>
              </a:solidFill>
              <a:latin typeface="Ink Free" panose="03080402000500000000" pitchFamily="66" charset="0"/>
            </a:endParaRPr>
          </a:p>
          <a:p>
            <a:pPr algn="ctr"/>
            <a:endParaRPr lang="en-US" sz="2000" b="1" dirty="0">
              <a:solidFill>
                <a:schemeClr val="tx1"/>
              </a:solidFill>
              <a:latin typeface="Ink Free" panose="03080402000500000000" pitchFamily="66" charset="0"/>
            </a:endParaRPr>
          </a:p>
        </p:txBody>
      </p:sp>
    </p:spTree>
    <p:extLst>
      <p:ext uri="{BB962C8B-B14F-4D97-AF65-F5344CB8AC3E}">
        <p14:creationId xmlns:p14="http://schemas.microsoft.com/office/powerpoint/2010/main" val="67527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grpId="0" nodeType="clickEffect">
                                  <p:stCondLst>
                                    <p:cond delay="0"/>
                                  </p:stCondLst>
                                  <p:childTnLst>
                                    <p:animRot by="120000">
                                      <p:cBhvr>
                                        <p:cTn id="14" dur="100" fill="hold">
                                          <p:stCondLst>
                                            <p:cond delay="0"/>
                                          </p:stCondLst>
                                        </p:cTn>
                                        <p:tgtEl>
                                          <p:spTgt spid="4"/>
                                        </p:tgtEl>
                                        <p:attrNameLst>
                                          <p:attrName>r</p:attrName>
                                        </p:attrNameLst>
                                      </p:cBhvr>
                                    </p:animRot>
                                    <p:animRot by="-240000">
                                      <p:cBhvr>
                                        <p:cTn id="15" dur="200" fill="hold">
                                          <p:stCondLst>
                                            <p:cond delay="200"/>
                                          </p:stCondLst>
                                        </p:cTn>
                                        <p:tgtEl>
                                          <p:spTgt spid="4"/>
                                        </p:tgtEl>
                                        <p:attrNameLst>
                                          <p:attrName>r</p:attrName>
                                        </p:attrNameLst>
                                      </p:cBhvr>
                                    </p:animRot>
                                    <p:animRot by="240000">
                                      <p:cBhvr>
                                        <p:cTn id="16" dur="200" fill="hold">
                                          <p:stCondLst>
                                            <p:cond delay="400"/>
                                          </p:stCondLst>
                                        </p:cTn>
                                        <p:tgtEl>
                                          <p:spTgt spid="4"/>
                                        </p:tgtEl>
                                        <p:attrNameLst>
                                          <p:attrName>r</p:attrName>
                                        </p:attrNameLst>
                                      </p:cBhvr>
                                    </p:animRot>
                                    <p:animRot by="-240000">
                                      <p:cBhvr>
                                        <p:cTn id="17" dur="200" fill="hold">
                                          <p:stCondLst>
                                            <p:cond delay="600"/>
                                          </p:stCondLst>
                                        </p:cTn>
                                        <p:tgtEl>
                                          <p:spTgt spid="4"/>
                                        </p:tgtEl>
                                        <p:attrNameLst>
                                          <p:attrName>r</p:attrName>
                                        </p:attrNameLst>
                                      </p:cBhvr>
                                    </p:animRot>
                                    <p:animRot by="120000">
                                      <p:cBhvr>
                                        <p:cTn id="18"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en book with blank pages">
            <a:extLst>
              <a:ext uri="{FF2B5EF4-FFF2-40B4-BE49-F238E27FC236}">
                <a16:creationId xmlns:a16="http://schemas.microsoft.com/office/drawing/2014/main" id="{AF02A714-A244-CB73-8B8F-AC8F5301018B}"/>
              </a:ext>
            </a:extLst>
          </p:cNvPr>
          <p:cNvPicPr>
            <a:picLocks noChangeAspect="1"/>
          </p:cNvPicPr>
          <p:nvPr/>
        </p:nvPicPr>
        <p:blipFill>
          <a:blip r:embed="rId2">
            <a:extLst>
              <a:ext uri="{28A0092B-C50C-407E-A947-70E740481C1C}">
                <a14:useLocalDpi xmlns:a14="http://schemas.microsoft.com/office/drawing/2010/main" val="0"/>
              </a:ext>
            </a:extLst>
          </a:blip>
          <a:srcRect l="22937" t="25451" r="22936" b="25914"/>
          <a:stretch/>
        </p:blipFill>
        <p:spPr>
          <a:xfrm>
            <a:off x="0" y="0"/>
            <a:ext cx="12192000" cy="6858000"/>
          </a:xfrm>
          <a:prstGeom prst="rect">
            <a:avLst/>
          </a:prstGeom>
        </p:spPr>
      </p:pic>
      <p:sp>
        <p:nvSpPr>
          <p:cNvPr id="87042" name="Title 1"/>
          <p:cNvSpPr>
            <a:spLocks noGrp="1"/>
          </p:cNvSpPr>
          <p:nvPr>
            <p:ph type="title"/>
          </p:nvPr>
        </p:nvSpPr>
        <p:spPr>
          <a:xfrm rot="20931721">
            <a:off x="1876439" y="1336280"/>
            <a:ext cx="3859558" cy="795338"/>
          </a:xfrm>
        </p:spPr>
        <p:txBody>
          <a:bodyPr>
            <a:noAutofit/>
          </a:bodyPr>
          <a:lstStyle/>
          <a:p>
            <a:r>
              <a:rPr lang="en-US" altLang="en-US" sz="4800" b="1" dirty="0">
                <a:solidFill>
                  <a:srgbClr val="BB3449"/>
                </a:solidFill>
                <a:latin typeface="Amasis MT Pro" panose="02040504050005020304" pitchFamily="18" charset="0"/>
                <a:cs typeface="Aharoni" panose="02010803020104030203" pitchFamily="2" charset="-79"/>
              </a:rPr>
              <a:t>What is a Meta-Analysis?</a:t>
            </a:r>
          </a:p>
        </p:txBody>
      </p:sp>
      <p:pic>
        <p:nvPicPr>
          <p:cNvPr id="3" name="Picture 2" descr="Shape&#10;&#10;Description automatically generated with medium confidence">
            <a:extLst>
              <a:ext uri="{FF2B5EF4-FFF2-40B4-BE49-F238E27FC236}">
                <a16:creationId xmlns:a16="http://schemas.microsoft.com/office/drawing/2014/main" id="{0BBC7479-AA67-4DD1-8D10-8B8EABFB3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21263">
            <a:off x="1476196" y="5121196"/>
            <a:ext cx="4472805" cy="2132037"/>
          </a:xfrm>
          <a:prstGeom prst="rect">
            <a:avLst/>
          </a:prstGeom>
        </p:spPr>
      </p:pic>
      <p:pic>
        <p:nvPicPr>
          <p:cNvPr id="5" name="Picture 4" descr="Shape&#10;&#10;Description automatically generated with low confidence">
            <a:extLst>
              <a:ext uri="{FF2B5EF4-FFF2-40B4-BE49-F238E27FC236}">
                <a16:creationId xmlns:a16="http://schemas.microsoft.com/office/drawing/2014/main" id="{E1F03D4B-661D-436F-9706-E90B325EAA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07911">
            <a:off x="3810463" y="3495589"/>
            <a:ext cx="780384" cy="1132322"/>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37F63501-9A44-4F41-8F90-94CD045C05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82714">
            <a:off x="1779729" y="3788211"/>
            <a:ext cx="1341626" cy="1153885"/>
          </a:xfrm>
          <a:prstGeom prst="rect">
            <a:avLst/>
          </a:prstGeom>
        </p:spPr>
      </p:pic>
      <p:cxnSp>
        <p:nvCxnSpPr>
          <p:cNvPr id="12" name="Connector: Curved 11">
            <a:extLst>
              <a:ext uri="{FF2B5EF4-FFF2-40B4-BE49-F238E27FC236}">
                <a16:creationId xmlns:a16="http://schemas.microsoft.com/office/drawing/2014/main" id="{138A0FC9-0A27-42C2-84C1-228A67B74120}"/>
              </a:ext>
            </a:extLst>
          </p:cNvPr>
          <p:cNvCxnSpPr>
            <a:cxnSpLocks/>
          </p:cNvCxnSpPr>
          <p:nvPr/>
        </p:nvCxnSpPr>
        <p:spPr>
          <a:xfrm rot="5400000">
            <a:off x="3020089" y="4721650"/>
            <a:ext cx="670642" cy="659747"/>
          </a:xfrm>
          <a:prstGeom prst="curvedConnector3">
            <a:avLst/>
          </a:prstGeom>
          <a:ln w="76200">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E9FEE6FC-6D2D-4D82-BDB9-21AF3C2FAA61}"/>
              </a:ext>
            </a:extLst>
          </p:cNvPr>
          <p:cNvSpPr txBox="1"/>
          <p:nvPr/>
        </p:nvSpPr>
        <p:spPr>
          <a:xfrm rot="20921439">
            <a:off x="3186680" y="3627577"/>
            <a:ext cx="600815" cy="1015663"/>
          </a:xfrm>
          <a:prstGeom prst="rect">
            <a:avLst/>
          </a:prstGeom>
          <a:noFill/>
        </p:spPr>
        <p:txBody>
          <a:bodyPr wrap="square" rtlCol="0">
            <a:spAutoFit/>
          </a:bodyPr>
          <a:lstStyle/>
          <a:p>
            <a:r>
              <a:rPr lang="en-US" sz="6000" b="1">
                <a:latin typeface="Ink Free" panose="03080402000500000000" pitchFamily="66" charset="0"/>
              </a:rPr>
              <a:t>+</a:t>
            </a:r>
          </a:p>
        </p:txBody>
      </p:sp>
      <p:sp>
        <p:nvSpPr>
          <p:cNvPr id="4" name="Rectangle: Rounded Corners 3" descr="White crumpled paper background">
            <a:hlinkHover r:id="" action="ppaction://noaction" highlightClick="1"/>
            <a:extLst>
              <a:ext uri="{FF2B5EF4-FFF2-40B4-BE49-F238E27FC236}">
                <a16:creationId xmlns:a16="http://schemas.microsoft.com/office/drawing/2014/main" id="{0E5149E7-D048-6FE3-D5F2-0638F3962D89}"/>
              </a:ext>
            </a:extLst>
          </p:cNvPr>
          <p:cNvSpPr/>
          <p:nvPr/>
        </p:nvSpPr>
        <p:spPr>
          <a:xfrm>
            <a:off x="5887043" y="255662"/>
            <a:ext cx="5326390" cy="2104899"/>
          </a:xfrm>
          <a:prstGeom prst="roundRect">
            <a:avLst/>
          </a:prstGeom>
          <a:blipFill dpi="0" rotWithShape="1">
            <a:blip r:embed="rId6">
              <a:extLst>
                <a:ext uri="{BEBA8EAE-BF5A-486C-A8C5-ECC9F3942E4B}">
                  <a14:imgProps xmlns:a14="http://schemas.microsoft.com/office/drawing/2010/main">
                    <a14:imgLayer r:embed="rId7">
                      <a14:imgEffect>
                        <a14:sharpenSoften amount="50000"/>
                      </a14:imgEffect>
                      <a14:imgEffect>
                        <a14:colorTemperature colorTemp="8800"/>
                      </a14:imgEffect>
                    </a14:imgLayer>
                  </a14:imgProps>
                </a:ext>
                <a:ext uri="{28A0092B-C50C-407E-A947-70E740481C1C}">
                  <a14:useLocalDpi xmlns:a14="http://schemas.microsoft.com/office/drawing/2010/main" val="0"/>
                </a:ext>
              </a:extLst>
            </a:blip>
            <a:srcRect/>
            <a:stretch>
              <a:fillRect l="-21750" r="-1" b="-15340"/>
            </a:stretch>
          </a:blipFill>
          <a:ln w="76200">
            <a:solidFill>
              <a:srgbClr val="BB344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b="1" dirty="0">
                <a:solidFill>
                  <a:sysClr val="windowText" lastClr="000000"/>
                </a:solidFill>
              </a:rPr>
              <a:t>It builds upon a (well-done) systematic review</a:t>
            </a:r>
            <a:endParaRPr lang="en-US" sz="2400" b="1" dirty="0">
              <a:solidFill>
                <a:prstClr val="black"/>
              </a:solidFill>
            </a:endParaRPr>
          </a:p>
        </p:txBody>
      </p:sp>
      <p:sp>
        <p:nvSpPr>
          <p:cNvPr id="6" name="Rectangle: Rounded Corners 5" descr="White crumpled paper background">
            <a:hlinkHover r:id="" action="ppaction://noaction" highlightClick="1"/>
            <a:extLst>
              <a:ext uri="{FF2B5EF4-FFF2-40B4-BE49-F238E27FC236}">
                <a16:creationId xmlns:a16="http://schemas.microsoft.com/office/drawing/2014/main" id="{4D374DD5-70AA-F238-2949-CEBDC5C1952C}"/>
              </a:ext>
            </a:extLst>
          </p:cNvPr>
          <p:cNvSpPr/>
          <p:nvPr/>
        </p:nvSpPr>
        <p:spPr>
          <a:xfrm>
            <a:off x="5887042" y="2576399"/>
            <a:ext cx="5326390" cy="4174729"/>
          </a:xfrm>
          <a:prstGeom prst="roundRect">
            <a:avLst/>
          </a:prstGeom>
          <a:blipFill dpi="0" rotWithShape="1">
            <a:blip r:embed="rId6">
              <a:extLst>
                <a:ext uri="{BEBA8EAE-BF5A-486C-A8C5-ECC9F3942E4B}">
                  <a14:imgProps xmlns:a14="http://schemas.microsoft.com/office/drawing/2010/main">
                    <a14:imgLayer r:embed="rId7">
                      <a14:imgEffect>
                        <a14:sharpenSoften amount="50000"/>
                      </a14:imgEffect>
                      <a14:imgEffect>
                        <a14:colorTemperature colorTemp="8800"/>
                      </a14:imgEffect>
                    </a14:imgLayer>
                  </a14:imgProps>
                </a:ext>
                <a:ext uri="{28A0092B-C50C-407E-A947-70E740481C1C}">
                  <a14:useLocalDpi xmlns:a14="http://schemas.microsoft.com/office/drawing/2010/main" val="0"/>
                </a:ext>
              </a:extLst>
            </a:blip>
            <a:srcRect/>
            <a:stretch>
              <a:fillRect l="-21750" r="-1" b="-15340"/>
            </a:stretch>
          </a:blipFill>
          <a:ln w="76200">
            <a:solidFill>
              <a:srgbClr val="BB344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400" b="1" dirty="0">
              <a:solidFill>
                <a:prstClr val="black"/>
              </a:solidFill>
            </a:endParaRPr>
          </a:p>
          <a:p>
            <a:pPr lvl="0">
              <a:spcBef>
                <a:spcPts val="1800"/>
              </a:spcBef>
              <a:buClr>
                <a:srgbClr val="629DD1"/>
              </a:buClr>
              <a:defRPr/>
            </a:pPr>
            <a:r>
              <a:rPr lang="en-US" sz="2400" dirty="0">
                <a:solidFill>
                  <a:prstClr val="black"/>
                </a:solidFill>
              </a:rPr>
              <a:t>When there are a good number of studies, all answering the same question, that are reliable, valid, and non-biased.  </a:t>
            </a:r>
            <a:endParaRPr lang="en-US" sz="2400" dirty="0">
              <a:solidFill>
                <a:prstClr val="black"/>
              </a:solidFill>
              <a:cs typeface="Calibri"/>
            </a:endParaRPr>
          </a:p>
          <a:p>
            <a:pPr lvl="0">
              <a:spcBef>
                <a:spcPts val="1800"/>
              </a:spcBef>
              <a:buClr>
                <a:srgbClr val="629DD1"/>
              </a:buClr>
              <a:defRPr/>
            </a:pPr>
            <a:r>
              <a:rPr lang="en-US" sz="2400" dirty="0">
                <a:solidFill>
                  <a:prstClr val="black"/>
                </a:solidFill>
              </a:rPr>
              <a:t>Researchers can combine results to answer the research question with a bigger population of people studied.</a:t>
            </a:r>
            <a:r>
              <a:rPr lang="en-US" sz="2400" dirty="0">
                <a:solidFill>
                  <a:prstClr val="white"/>
                </a:solidFill>
              </a:rPr>
              <a:t>  </a:t>
            </a:r>
            <a:endParaRPr lang="en-US" sz="2400" dirty="0">
              <a:solidFill>
                <a:prstClr val="white"/>
              </a:solidFill>
              <a:cs typeface="Calibri"/>
            </a:endParaRPr>
          </a:p>
          <a:p>
            <a:pPr lvl="0" algn="ctr">
              <a:spcBef>
                <a:spcPts val="1800"/>
              </a:spcBef>
              <a:buClr>
                <a:srgbClr val="629DD1"/>
              </a:buClr>
              <a:defRPr/>
            </a:pPr>
            <a:r>
              <a:rPr lang="en-US" sz="2400" b="1" dirty="0">
                <a:solidFill>
                  <a:prstClr val="black"/>
                </a:solidFill>
              </a:rPr>
              <a:t>larger population = more reliable results </a:t>
            </a:r>
            <a:endParaRPr lang="en-US" sz="2400" b="1" dirty="0">
              <a:solidFill>
                <a:prstClr val="black"/>
              </a:solidFill>
              <a:cs typeface="Calibri"/>
            </a:endParaRPr>
          </a:p>
          <a:p>
            <a:pPr lvl="0" algn="ctr"/>
            <a:endParaRPr lang="en-US" sz="1600" b="1" dirty="0">
              <a:solidFill>
                <a:prstClr val="black"/>
              </a:solidFill>
              <a:latin typeface="Ink Free" panose="03080402000500000000" pitchFamily="66" charset="0"/>
            </a:endParaRPr>
          </a:p>
          <a:p>
            <a:pPr lvl="0" algn="ctr"/>
            <a:endParaRPr lang="en-US" sz="1600" b="1" dirty="0">
              <a:solidFill>
                <a:prstClr val="black"/>
              </a:solidFill>
              <a:latin typeface="Ink Free" panose="03080402000500000000" pitchFamily="66" charset="0"/>
            </a:endParaRPr>
          </a:p>
        </p:txBody>
      </p:sp>
    </p:spTree>
    <p:extLst>
      <p:ext uri="{BB962C8B-B14F-4D97-AF65-F5344CB8AC3E}">
        <p14:creationId xmlns:p14="http://schemas.microsoft.com/office/powerpoint/2010/main" val="300125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grpId="0" nodeType="click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otepad, eyeglasses and coffee still life">
            <a:extLst>
              <a:ext uri="{FF2B5EF4-FFF2-40B4-BE49-F238E27FC236}">
                <a16:creationId xmlns:a16="http://schemas.microsoft.com/office/drawing/2014/main" id="{85CB0FD6-0B95-E742-E4F8-0B0366FD53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9406" y="-2396340"/>
            <a:ext cx="20739511" cy="13826340"/>
          </a:xfrm>
          <a:prstGeom prst="rect">
            <a:avLst/>
          </a:prstGeom>
        </p:spPr>
      </p:pic>
      <p:sp>
        <p:nvSpPr>
          <p:cNvPr id="6" name="TextBox 5">
            <a:extLst>
              <a:ext uri="{FF2B5EF4-FFF2-40B4-BE49-F238E27FC236}">
                <a16:creationId xmlns:a16="http://schemas.microsoft.com/office/drawing/2014/main" id="{0BD2965F-6D87-7413-8FBB-03D7C5132F21}"/>
              </a:ext>
            </a:extLst>
          </p:cNvPr>
          <p:cNvSpPr txBox="1"/>
          <p:nvPr/>
        </p:nvSpPr>
        <p:spPr>
          <a:xfrm>
            <a:off x="3162671" y="1659285"/>
            <a:ext cx="10240908" cy="4093428"/>
          </a:xfrm>
          <a:prstGeom prst="rect">
            <a:avLst/>
          </a:prstGeom>
          <a:noFill/>
        </p:spPr>
        <p:txBody>
          <a:bodyPr wrap="square" lIns="91440" tIns="45720" rIns="91440" bIns="45720" rtlCol="0" anchor="t">
            <a:spAutoFit/>
          </a:bodyPr>
          <a:lstStyle/>
          <a:p>
            <a:r>
              <a:rPr lang="en-US" sz="4400" b="1" dirty="0">
                <a:solidFill>
                  <a:srgbClr val="BB3449"/>
                </a:solidFill>
                <a:latin typeface="Amasis MT Pro" panose="02040504050005020304" pitchFamily="18" charset="0"/>
                <a:cs typeface="Aharoni"/>
              </a:rPr>
              <a:t>Today’s Goals: </a:t>
            </a:r>
            <a:endParaRPr lang="en-US" sz="4400" b="1" dirty="0">
              <a:solidFill>
                <a:srgbClr val="BB3449"/>
              </a:solidFill>
              <a:latin typeface="Amasis MT Pro" panose="02040504050005020304" pitchFamily="18" charset="0"/>
              <a:cs typeface="Aharoni" panose="02010803020104030203" pitchFamily="2" charset="-79"/>
            </a:endParaRPr>
          </a:p>
          <a:p>
            <a:endParaRPr lang="en-US" sz="3600" b="1" dirty="0">
              <a:solidFill>
                <a:srgbClr val="0A3D9E"/>
              </a:solidFill>
              <a:latin typeface="Amasis MT Pro" panose="02040504050005020304" pitchFamily="18" charset="0"/>
              <a:cs typeface="Aharoni" panose="02010803020104030203" pitchFamily="2" charset="-79"/>
            </a:endParaRPr>
          </a:p>
          <a:p>
            <a:r>
              <a:rPr lang="en-US" sz="3600" b="1" dirty="0">
                <a:latin typeface="Amasis MT Pro" panose="02040504050005020304" pitchFamily="18" charset="0"/>
              </a:rPr>
              <a:t>Meet your librarians </a:t>
            </a:r>
            <a:endParaRPr lang="en-US" sz="3600" b="1" dirty="0">
              <a:latin typeface="Amasis MT Pro" panose="02040504050005020304" pitchFamily="18" charset="0"/>
              <a:cs typeface="Calibri"/>
            </a:endParaRPr>
          </a:p>
          <a:p>
            <a:endParaRPr lang="en-US" sz="3600" b="1" dirty="0">
              <a:latin typeface="Amasis MT Pro" panose="02040504050005020304" pitchFamily="18" charset="0"/>
            </a:endParaRPr>
          </a:p>
          <a:p>
            <a:r>
              <a:rPr lang="en-US" sz="3600" b="1" dirty="0">
                <a:latin typeface="Amasis MT Pro" panose="02040504050005020304" pitchFamily="18" charset="0"/>
                <a:cs typeface="Calibri"/>
              </a:rPr>
              <a:t>Build literature </a:t>
            </a:r>
          </a:p>
          <a:p>
            <a:r>
              <a:rPr lang="en-US" sz="3600" b="1" dirty="0">
                <a:latin typeface="Amasis MT Pro" panose="02040504050005020304" pitchFamily="18" charset="0"/>
                <a:cs typeface="Calibri"/>
              </a:rPr>
              <a:t>searching skills</a:t>
            </a:r>
            <a:endParaRPr lang="en-US" sz="3600" b="1" dirty="0">
              <a:latin typeface="Amasis MT Pro" panose="02040504050005020304" pitchFamily="18" charset="0"/>
            </a:endParaRPr>
          </a:p>
          <a:p>
            <a:r>
              <a:rPr lang="en-US" sz="3600" b="1" dirty="0">
                <a:latin typeface="Amasis MT Pro" panose="02040504050005020304" pitchFamily="18" charset="0"/>
              </a:rPr>
              <a:t>  </a:t>
            </a:r>
            <a:endParaRPr lang="en-US" dirty="0">
              <a:latin typeface="Amasis MT Pro" panose="02040504050005020304" pitchFamily="18" charset="0"/>
            </a:endParaRPr>
          </a:p>
        </p:txBody>
      </p:sp>
    </p:spTree>
    <p:extLst>
      <p:ext uri="{BB962C8B-B14F-4D97-AF65-F5344CB8AC3E}">
        <p14:creationId xmlns:p14="http://schemas.microsoft.com/office/powerpoint/2010/main" val="11559647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BC496"/>
        </a:solidFill>
        <a:effectLst/>
      </p:bgPr>
    </p:bg>
    <p:spTree>
      <p:nvGrpSpPr>
        <p:cNvPr id="1" name=""/>
        <p:cNvGrpSpPr/>
        <p:nvPr/>
      </p:nvGrpSpPr>
      <p:grpSpPr>
        <a:xfrm>
          <a:off x="0" y="0"/>
          <a:ext cx="0" cy="0"/>
          <a:chOff x="0" y="0"/>
          <a:chExt cx="0" cy="0"/>
        </a:xfrm>
      </p:grpSpPr>
      <p:pic>
        <p:nvPicPr>
          <p:cNvPr id="5" name="Picture 4" descr="Laptop in dark office">
            <a:extLst>
              <a:ext uri="{FF2B5EF4-FFF2-40B4-BE49-F238E27FC236}">
                <a16:creationId xmlns:a16="http://schemas.microsoft.com/office/drawing/2014/main" id="{EEE6C906-0AD7-C473-3A44-3EA2F6D55011}"/>
              </a:ext>
            </a:extLst>
          </p:cNvPr>
          <p:cNvPicPr>
            <a:picLocks noChangeAspect="1"/>
          </p:cNvPicPr>
          <p:nvPr/>
        </p:nvPicPr>
        <p:blipFill>
          <a:blip r:embed="rId2">
            <a:extLst>
              <a:ext uri="{28A0092B-C50C-407E-A947-70E740481C1C}">
                <a14:useLocalDpi xmlns:a14="http://schemas.microsoft.com/office/drawing/2010/main" val="0"/>
              </a:ext>
            </a:extLst>
          </a:blip>
          <a:srcRect l="32223" t="36745" r="27467" b="26601"/>
          <a:stretch/>
        </p:blipFill>
        <p:spPr>
          <a:xfrm>
            <a:off x="-323557" y="0"/>
            <a:ext cx="12843803" cy="7033846"/>
          </a:xfrm>
          <a:prstGeom prst="rect">
            <a:avLst/>
          </a:prstGeom>
        </p:spPr>
      </p:pic>
      <p:sp>
        <p:nvSpPr>
          <p:cNvPr id="10" name="Rectangle 9">
            <a:extLst>
              <a:ext uri="{FF2B5EF4-FFF2-40B4-BE49-F238E27FC236}">
                <a16:creationId xmlns:a16="http://schemas.microsoft.com/office/drawing/2014/main" id="{6C93CC42-98AF-8008-88B8-62C4B2F7C9D9}"/>
              </a:ext>
            </a:extLst>
          </p:cNvPr>
          <p:cNvSpPr/>
          <p:nvPr/>
        </p:nvSpPr>
        <p:spPr>
          <a:xfrm>
            <a:off x="1434905" y="815926"/>
            <a:ext cx="9200270" cy="512767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66D3DA6-7A23-4272-8073-3F950ED0967A}"/>
              </a:ext>
            </a:extLst>
          </p:cNvPr>
          <p:cNvPicPr>
            <a:picLocks noChangeAspect="1"/>
          </p:cNvPicPr>
          <p:nvPr/>
        </p:nvPicPr>
        <p:blipFill rotWithShape="1">
          <a:blip r:embed="rId3"/>
          <a:srcRect l="43309" t="38182" r="19444" b="47070"/>
          <a:stretch/>
        </p:blipFill>
        <p:spPr>
          <a:xfrm>
            <a:off x="1753519" y="1067672"/>
            <a:ext cx="8506745" cy="2107378"/>
          </a:xfrm>
          <a:prstGeom prst="rect">
            <a:avLst/>
          </a:prstGeom>
        </p:spPr>
      </p:pic>
      <p:pic>
        <p:nvPicPr>
          <p:cNvPr id="7" name="Picture 6">
            <a:extLst>
              <a:ext uri="{FF2B5EF4-FFF2-40B4-BE49-F238E27FC236}">
                <a16:creationId xmlns:a16="http://schemas.microsoft.com/office/drawing/2014/main" id="{07A457ED-BF44-4A15-BBE9-6691B5D736B2}"/>
              </a:ext>
            </a:extLst>
          </p:cNvPr>
          <p:cNvPicPr>
            <a:picLocks noChangeAspect="1"/>
          </p:cNvPicPr>
          <p:nvPr/>
        </p:nvPicPr>
        <p:blipFill rotWithShape="1">
          <a:blip r:embed="rId4"/>
          <a:srcRect l="44075" t="50000" r="20284" b="37111"/>
          <a:stretch/>
        </p:blipFill>
        <p:spPr>
          <a:xfrm>
            <a:off x="1753519" y="3151816"/>
            <a:ext cx="8276779" cy="1870718"/>
          </a:xfrm>
          <a:prstGeom prst="rect">
            <a:avLst/>
          </a:prstGeom>
        </p:spPr>
      </p:pic>
      <p:sp>
        <p:nvSpPr>
          <p:cNvPr id="8" name="Rectangle: Top Corners One Rounded and One Snipped 7">
            <a:extLst>
              <a:ext uri="{FF2B5EF4-FFF2-40B4-BE49-F238E27FC236}">
                <a16:creationId xmlns:a16="http://schemas.microsoft.com/office/drawing/2014/main" id="{F79B2864-AEB2-46E6-BD74-344D2BD9AC92}"/>
              </a:ext>
            </a:extLst>
          </p:cNvPr>
          <p:cNvSpPr/>
          <p:nvPr/>
        </p:nvSpPr>
        <p:spPr>
          <a:xfrm>
            <a:off x="7288288" y="1434941"/>
            <a:ext cx="2391508" cy="276946"/>
          </a:xfrm>
          <a:prstGeom prst="snipRoundRect">
            <a:avLst/>
          </a:prstGeom>
          <a:solidFill>
            <a:srgbClr val="FFFF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Top Corners One Rounded and One Snipped 8">
            <a:extLst>
              <a:ext uri="{FF2B5EF4-FFF2-40B4-BE49-F238E27FC236}">
                <a16:creationId xmlns:a16="http://schemas.microsoft.com/office/drawing/2014/main" id="{DB7AA0A4-BACC-484A-8D14-6210CC83CE58}"/>
              </a:ext>
            </a:extLst>
          </p:cNvPr>
          <p:cNvSpPr/>
          <p:nvPr/>
        </p:nvSpPr>
        <p:spPr>
          <a:xfrm flipV="1">
            <a:off x="1753519" y="4308699"/>
            <a:ext cx="2312044" cy="341363"/>
          </a:xfrm>
          <a:prstGeom prst="snipRoundRect">
            <a:avLst/>
          </a:prstGeom>
          <a:solidFill>
            <a:srgbClr val="FFFF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descr="Full frame shot of blank aged paper">
            <a:extLst>
              <a:ext uri="{FF2B5EF4-FFF2-40B4-BE49-F238E27FC236}">
                <a16:creationId xmlns:a16="http://schemas.microsoft.com/office/drawing/2014/main" id="{6A4B0C9B-623E-B7D0-8B7A-28930AD9BD8A}"/>
              </a:ext>
            </a:extLst>
          </p:cNvPr>
          <p:cNvSpPr/>
          <p:nvPr/>
        </p:nvSpPr>
        <p:spPr>
          <a:xfrm>
            <a:off x="8648554" y="1847484"/>
            <a:ext cx="4250147" cy="4096116"/>
          </a:xfrm>
          <a:prstGeom prst="ellipse">
            <a:avLst/>
          </a:prstGeom>
          <a:blipFill dpi="0" rotWithShape="1">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a:blipFill>
          <a:ln w="76200">
            <a:solidFill>
              <a:schemeClr val="tx1">
                <a:lumMod val="85000"/>
                <a:lumOff val="1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b="1" dirty="0">
                <a:solidFill>
                  <a:prstClr val="black"/>
                </a:solidFill>
              </a:rPr>
              <a:t>Study design can be reflected in: </a:t>
            </a:r>
          </a:p>
          <a:p>
            <a:pPr marL="285750" lvl="0" indent="-285750">
              <a:buFont typeface="Arial" panose="020B0604020202020204" pitchFamily="34" charset="0"/>
              <a:buChar char="•"/>
            </a:pPr>
            <a:r>
              <a:rPr lang="en-US" sz="2400" b="1" dirty="0">
                <a:solidFill>
                  <a:prstClr val="black"/>
                </a:solidFill>
              </a:rPr>
              <a:t>The article title </a:t>
            </a:r>
          </a:p>
          <a:p>
            <a:pPr marL="285750" lvl="0" indent="-285750">
              <a:buFont typeface="Arial" panose="020B0604020202020204" pitchFamily="34" charset="0"/>
              <a:buChar char="•"/>
            </a:pPr>
            <a:r>
              <a:rPr lang="en-US" sz="2400" b="1" dirty="0">
                <a:solidFill>
                  <a:prstClr val="black"/>
                </a:solidFill>
              </a:rPr>
              <a:t>Abstract (Methods and/or Design section </a:t>
            </a:r>
          </a:p>
          <a:p>
            <a:pPr marL="285750" lvl="0" indent="-285750">
              <a:buFont typeface="Arial" panose="020B0604020202020204" pitchFamily="34" charset="0"/>
              <a:buChar char="•"/>
            </a:pPr>
            <a:r>
              <a:rPr lang="en-US" sz="2400" b="1" dirty="0">
                <a:solidFill>
                  <a:prstClr val="black"/>
                </a:solidFill>
              </a:rPr>
              <a:t>Journal Title </a:t>
            </a:r>
          </a:p>
          <a:p>
            <a:pPr lvl="0" algn="ctr"/>
            <a:endParaRPr lang="en-US" dirty="0">
              <a:solidFill>
                <a:prstClr val="white"/>
              </a:solidFill>
            </a:endParaRPr>
          </a:p>
        </p:txBody>
      </p:sp>
    </p:spTree>
    <p:extLst>
      <p:ext uri="{BB962C8B-B14F-4D97-AF65-F5344CB8AC3E}">
        <p14:creationId xmlns:p14="http://schemas.microsoft.com/office/powerpoint/2010/main" val="389244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BC496"/>
        </a:solidFill>
        <a:effectLst/>
      </p:bgPr>
    </p:bg>
    <p:spTree>
      <p:nvGrpSpPr>
        <p:cNvPr id="1" name=""/>
        <p:cNvGrpSpPr/>
        <p:nvPr/>
      </p:nvGrpSpPr>
      <p:grpSpPr>
        <a:xfrm>
          <a:off x="0" y="0"/>
          <a:ext cx="0" cy="0"/>
          <a:chOff x="0" y="0"/>
          <a:chExt cx="0" cy="0"/>
        </a:xfrm>
      </p:grpSpPr>
      <p:pic>
        <p:nvPicPr>
          <p:cNvPr id="6" name="Picture 5" descr="Laptop in dark office">
            <a:extLst>
              <a:ext uri="{FF2B5EF4-FFF2-40B4-BE49-F238E27FC236}">
                <a16:creationId xmlns:a16="http://schemas.microsoft.com/office/drawing/2014/main" id="{7D10940D-528A-0324-E75D-509F7E4C50A8}"/>
              </a:ext>
            </a:extLst>
          </p:cNvPr>
          <p:cNvPicPr>
            <a:picLocks noChangeAspect="1"/>
          </p:cNvPicPr>
          <p:nvPr/>
        </p:nvPicPr>
        <p:blipFill>
          <a:blip r:embed="rId2">
            <a:extLst>
              <a:ext uri="{28A0092B-C50C-407E-A947-70E740481C1C}">
                <a14:useLocalDpi xmlns:a14="http://schemas.microsoft.com/office/drawing/2010/main" val="0"/>
              </a:ext>
            </a:extLst>
          </a:blip>
          <a:srcRect l="32223" t="36745" r="27467" b="26601"/>
          <a:stretch/>
        </p:blipFill>
        <p:spPr>
          <a:xfrm>
            <a:off x="-323557" y="0"/>
            <a:ext cx="12843803" cy="7033846"/>
          </a:xfrm>
          <a:prstGeom prst="rect">
            <a:avLst/>
          </a:prstGeom>
        </p:spPr>
      </p:pic>
      <p:sp>
        <p:nvSpPr>
          <p:cNvPr id="7" name="Rectangle 6">
            <a:extLst>
              <a:ext uri="{FF2B5EF4-FFF2-40B4-BE49-F238E27FC236}">
                <a16:creationId xmlns:a16="http://schemas.microsoft.com/office/drawing/2014/main" id="{21C3B2AC-3879-820B-100E-2C50B56721FF}"/>
              </a:ext>
            </a:extLst>
          </p:cNvPr>
          <p:cNvSpPr/>
          <p:nvPr/>
        </p:nvSpPr>
        <p:spPr>
          <a:xfrm>
            <a:off x="1434905" y="815926"/>
            <a:ext cx="9200270" cy="512767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2DBBC15A-D2B2-4D8F-A532-DE608BAB1A33}"/>
              </a:ext>
            </a:extLst>
          </p:cNvPr>
          <p:cNvSpPr/>
          <p:nvPr/>
        </p:nvSpPr>
        <p:spPr>
          <a:xfrm>
            <a:off x="1754937" y="4137814"/>
            <a:ext cx="8663864" cy="854766"/>
          </a:xfrm>
          <a:prstGeom prst="roundRect">
            <a:avLst/>
          </a:prstGeom>
          <a:solidFill>
            <a:srgbClr val="BB3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latin typeface="Calibri" pitchFamily="34" charset="0"/>
                <a:cs typeface="Calibri" pitchFamily="34" charset="0"/>
              </a:rPr>
              <a:t>Created by government agencies and professional organizations</a:t>
            </a:r>
          </a:p>
          <a:p>
            <a:pPr algn="ctr"/>
            <a:endParaRPr lang="en-US" dirty="0"/>
          </a:p>
        </p:txBody>
      </p:sp>
      <p:sp>
        <p:nvSpPr>
          <p:cNvPr id="11" name="Rectangle: Rounded Corners 10">
            <a:extLst>
              <a:ext uri="{FF2B5EF4-FFF2-40B4-BE49-F238E27FC236}">
                <a16:creationId xmlns:a16="http://schemas.microsoft.com/office/drawing/2014/main" id="{12DB78AC-367D-4F88-ABC5-D3B001773E31}"/>
              </a:ext>
            </a:extLst>
          </p:cNvPr>
          <p:cNvSpPr/>
          <p:nvPr/>
        </p:nvSpPr>
        <p:spPr>
          <a:xfrm>
            <a:off x="1773199" y="5061219"/>
            <a:ext cx="8663864" cy="571377"/>
          </a:xfrm>
          <a:prstGeom prst="roundRect">
            <a:avLst/>
          </a:prstGeom>
          <a:solidFill>
            <a:srgbClr val="BB344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chemeClr val="bg1"/>
                </a:solidFill>
                <a:cs typeface="Calibri"/>
              </a:rPr>
              <a:t>Based on systematic reviews</a:t>
            </a:r>
            <a:endParaRPr lang="en-US" sz="2400">
              <a:solidFill>
                <a:schemeClr val="bg1"/>
              </a:solidFill>
              <a:cs typeface="Calibri"/>
            </a:endParaRPr>
          </a:p>
        </p:txBody>
      </p:sp>
      <p:pic>
        <p:nvPicPr>
          <p:cNvPr id="5" name="Picture 4">
            <a:extLst>
              <a:ext uri="{FF2B5EF4-FFF2-40B4-BE49-F238E27FC236}">
                <a16:creationId xmlns:a16="http://schemas.microsoft.com/office/drawing/2014/main" id="{A13839BF-FCB9-455A-BDD3-94091070ACC1}"/>
              </a:ext>
            </a:extLst>
          </p:cNvPr>
          <p:cNvPicPr>
            <a:picLocks noChangeAspect="1"/>
          </p:cNvPicPr>
          <p:nvPr/>
        </p:nvPicPr>
        <p:blipFill>
          <a:blip r:embed="rId3"/>
          <a:stretch>
            <a:fillRect/>
          </a:stretch>
        </p:blipFill>
        <p:spPr>
          <a:xfrm>
            <a:off x="1754937" y="1838878"/>
            <a:ext cx="8655180" cy="2222034"/>
          </a:xfrm>
          <a:prstGeom prst="rect">
            <a:avLst/>
          </a:prstGeom>
        </p:spPr>
      </p:pic>
      <p:sp>
        <p:nvSpPr>
          <p:cNvPr id="8" name="Rectangle: Top Corners One Rounded and One Snipped 7">
            <a:extLst>
              <a:ext uri="{FF2B5EF4-FFF2-40B4-BE49-F238E27FC236}">
                <a16:creationId xmlns:a16="http://schemas.microsoft.com/office/drawing/2014/main" id="{F79B2864-AEB2-46E6-BD74-344D2BD9AC92}"/>
              </a:ext>
            </a:extLst>
          </p:cNvPr>
          <p:cNvSpPr/>
          <p:nvPr/>
        </p:nvSpPr>
        <p:spPr>
          <a:xfrm>
            <a:off x="1892985" y="1995359"/>
            <a:ext cx="817164" cy="241066"/>
          </a:xfrm>
          <a:prstGeom prst="snipRoundRect">
            <a:avLst/>
          </a:prstGeom>
          <a:solidFill>
            <a:srgbClr val="FFFF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7D1B5619-FAC9-413E-B350-235F238336ED}"/>
              </a:ext>
            </a:extLst>
          </p:cNvPr>
          <p:cNvSpPr/>
          <p:nvPr/>
        </p:nvSpPr>
        <p:spPr>
          <a:xfrm>
            <a:off x="1754937" y="936736"/>
            <a:ext cx="8663864" cy="854766"/>
          </a:xfrm>
          <a:prstGeom prst="roundRect">
            <a:avLst/>
          </a:prstGeom>
          <a:solidFill>
            <a:srgbClr val="BB3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1"/>
                </a:solidFill>
                <a:cs typeface="Calibri" pitchFamily="34" charset="0"/>
              </a:rPr>
              <a:t>Clinical Practice Guidelines</a:t>
            </a:r>
            <a:endParaRPr lang="en-US" sz="4800" dirty="0">
              <a:solidFill>
                <a:schemeClr val="bg1"/>
              </a:solidFill>
            </a:endParaRPr>
          </a:p>
          <a:p>
            <a:pPr algn="ctr"/>
            <a:endParaRPr lang="en-US" dirty="0"/>
          </a:p>
        </p:txBody>
      </p:sp>
      <p:pic>
        <p:nvPicPr>
          <p:cNvPr id="2" name="Picture 1" descr="A picture containing echinoderm&#10;&#10;Description automatically generated">
            <a:extLst>
              <a:ext uri="{FF2B5EF4-FFF2-40B4-BE49-F238E27FC236}">
                <a16:creationId xmlns:a16="http://schemas.microsoft.com/office/drawing/2014/main" id="{3FD82F5D-1045-4BDB-9802-30CC59980EB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23125" y1="47778" x2="23125" y2="47778"/>
                      </a14:backgroundRemoval>
                    </a14:imgEffect>
                  </a14:imgLayer>
                </a14:imgProps>
              </a:ext>
            </a:extLst>
          </a:blip>
          <a:srcRect l="8773" t="25599" r="58209" b="32391"/>
          <a:stretch/>
        </p:blipFill>
        <p:spPr>
          <a:xfrm rot="21240000">
            <a:off x="-170401" y="-519158"/>
            <a:ext cx="3210613" cy="2594891"/>
          </a:xfrm>
          <a:prstGeom prst="rect">
            <a:avLst/>
          </a:prstGeom>
        </p:spPr>
      </p:pic>
    </p:spTree>
    <p:extLst>
      <p:ext uri="{BB962C8B-B14F-4D97-AF65-F5344CB8AC3E}">
        <p14:creationId xmlns:p14="http://schemas.microsoft.com/office/powerpoint/2010/main" val="21713244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otepad, eyeglasses and coffee still life">
            <a:extLst>
              <a:ext uri="{FF2B5EF4-FFF2-40B4-BE49-F238E27FC236}">
                <a16:creationId xmlns:a16="http://schemas.microsoft.com/office/drawing/2014/main" id="{85CB0FD6-0B95-E742-E4F8-0B0366FD53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9406" y="-2396340"/>
            <a:ext cx="20739511" cy="13826340"/>
          </a:xfrm>
          <a:prstGeom prst="rect">
            <a:avLst/>
          </a:prstGeom>
        </p:spPr>
      </p:pic>
      <p:sp>
        <p:nvSpPr>
          <p:cNvPr id="2" name="TextBox 1"/>
          <p:cNvSpPr txBox="1"/>
          <p:nvPr/>
        </p:nvSpPr>
        <p:spPr>
          <a:xfrm rot="21436114">
            <a:off x="3473519" y="2725058"/>
            <a:ext cx="6007367" cy="1815882"/>
          </a:xfrm>
          <a:prstGeom prst="rect">
            <a:avLst/>
          </a:prstGeom>
          <a:noFill/>
        </p:spPr>
        <p:txBody>
          <a:bodyPr wrap="square" lIns="91440" tIns="45720" rIns="91440" bIns="45720" rtlCol="0" anchor="t">
            <a:spAutoFit/>
          </a:bodyPr>
          <a:lstStyle/>
          <a:p>
            <a:r>
              <a:rPr lang="en-US" sz="5600" b="1" dirty="0">
                <a:solidFill>
                  <a:srgbClr val="BB3449"/>
                </a:solidFill>
                <a:latin typeface="Amasis MT Pro" panose="02040504050005020304" pitchFamily="18" charset="0"/>
                <a:cs typeface="Aharoni"/>
              </a:rPr>
              <a:t>Where to find the literature</a:t>
            </a:r>
            <a:endParaRPr lang="en-US" sz="5600" dirty="0">
              <a:solidFill>
                <a:srgbClr val="BB3449"/>
              </a:solidFill>
              <a:latin typeface="Amasis MT Pro" panose="02040504050005020304" pitchFamily="18" charset="0"/>
            </a:endParaRPr>
          </a:p>
        </p:txBody>
      </p:sp>
    </p:spTree>
    <p:extLst>
      <p:ext uri="{BB962C8B-B14F-4D97-AF65-F5344CB8AC3E}">
        <p14:creationId xmlns:p14="http://schemas.microsoft.com/office/powerpoint/2010/main" val="42850450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BC496"/>
        </a:solidFill>
        <a:effectLst/>
      </p:bgPr>
    </p:bg>
    <p:spTree>
      <p:nvGrpSpPr>
        <p:cNvPr id="1" name=""/>
        <p:cNvGrpSpPr/>
        <p:nvPr/>
      </p:nvGrpSpPr>
      <p:grpSpPr>
        <a:xfrm>
          <a:off x="0" y="0"/>
          <a:ext cx="0" cy="0"/>
          <a:chOff x="0" y="0"/>
          <a:chExt cx="0" cy="0"/>
        </a:xfrm>
      </p:grpSpPr>
      <p:pic>
        <p:nvPicPr>
          <p:cNvPr id="10" name="Picture 9" descr="Laptop in dark office">
            <a:extLst>
              <a:ext uri="{FF2B5EF4-FFF2-40B4-BE49-F238E27FC236}">
                <a16:creationId xmlns:a16="http://schemas.microsoft.com/office/drawing/2014/main" id="{ECA6139B-9930-A144-0E95-092D3F51BFB9}"/>
              </a:ext>
            </a:extLst>
          </p:cNvPr>
          <p:cNvPicPr>
            <a:picLocks noChangeAspect="1"/>
          </p:cNvPicPr>
          <p:nvPr/>
        </p:nvPicPr>
        <p:blipFill>
          <a:blip r:embed="rId2">
            <a:extLst>
              <a:ext uri="{28A0092B-C50C-407E-A947-70E740481C1C}">
                <a14:useLocalDpi xmlns:a14="http://schemas.microsoft.com/office/drawing/2010/main" val="0"/>
              </a:ext>
            </a:extLst>
          </a:blip>
          <a:srcRect l="32223" t="36745" r="27467" b="26601"/>
          <a:stretch/>
        </p:blipFill>
        <p:spPr>
          <a:xfrm>
            <a:off x="-325902" y="-87923"/>
            <a:ext cx="12843803" cy="7033846"/>
          </a:xfrm>
          <a:prstGeom prst="rect">
            <a:avLst/>
          </a:prstGeom>
        </p:spPr>
      </p:pic>
      <p:sp>
        <p:nvSpPr>
          <p:cNvPr id="5" name="Oval 4" descr="Full frame shot of blank aged paper">
            <a:extLst>
              <a:ext uri="{FF2B5EF4-FFF2-40B4-BE49-F238E27FC236}">
                <a16:creationId xmlns:a16="http://schemas.microsoft.com/office/drawing/2014/main" id="{B6418ADF-E821-916C-CB6B-BDA904B5C310}"/>
              </a:ext>
            </a:extLst>
          </p:cNvPr>
          <p:cNvSpPr/>
          <p:nvPr/>
        </p:nvSpPr>
        <p:spPr>
          <a:xfrm rot="20396331">
            <a:off x="-204504" y="2043250"/>
            <a:ext cx="3450668" cy="2050748"/>
          </a:xfrm>
          <a:prstGeom prst="ellipse">
            <a:avLst/>
          </a:prstGeom>
          <a:blipFill dpi="0"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a:blipFill>
          <a:ln w="76200">
            <a:solidFill>
              <a:schemeClr val="tx1">
                <a:lumMod val="85000"/>
                <a:lumOff val="1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300" b="1" dirty="0">
                <a:solidFill>
                  <a:srgbClr val="BB3449"/>
                </a:solidFill>
                <a:latin typeface="Amasis MT Pro" panose="02040504050005020304" pitchFamily="18" charset="0"/>
              </a:rPr>
              <a:t>Library Website</a:t>
            </a:r>
            <a:endParaRPr lang="en-US" sz="4300" dirty="0">
              <a:solidFill>
                <a:srgbClr val="BB3449"/>
              </a:solidFill>
              <a:latin typeface="Amasis MT Pro" panose="02040504050005020304" pitchFamily="18" charset="0"/>
            </a:endParaRPr>
          </a:p>
        </p:txBody>
      </p:sp>
    </p:spTree>
    <p:extLst>
      <p:ext uri="{BB962C8B-B14F-4D97-AF65-F5344CB8AC3E}">
        <p14:creationId xmlns:p14="http://schemas.microsoft.com/office/powerpoint/2010/main" val="1426927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5D5D5"/>
        </a:solidFill>
        <a:effectLst/>
      </p:bgPr>
    </p:bg>
    <p:spTree>
      <p:nvGrpSpPr>
        <p:cNvPr id="1" name=""/>
        <p:cNvGrpSpPr/>
        <p:nvPr/>
      </p:nvGrpSpPr>
      <p:grpSpPr>
        <a:xfrm>
          <a:off x="0" y="0"/>
          <a:ext cx="0" cy="0"/>
          <a:chOff x="0" y="0"/>
          <a:chExt cx="0" cy="0"/>
        </a:xfrm>
      </p:grpSpPr>
      <p:pic>
        <p:nvPicPr>
          <p:cNvPr id="13" name="Picture 12" descr="Water-stained paper">
            <a:extLst>
              <a:ext uri="{FF2B5EF4-FFF2-40B4-BE49-F238E27FC236}">
                <a16:creationId xmlns:a16="http://schemas.microsoft.com/office/drawing/2014/main" id="{4AEA87D1-9E5C-73CA-0C01-E714F51EED0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2" descr="CINAHL CLASS – Alfred Health Library Services">
            <a:extLst>
              <a:ext uri="{FF2B5EF4-FFF2-40B4-BE49-F238E27FC236}">
                <a16:creationId xmlns:a16="http://schemas.microsoft.com/office/drawing/2014/main" id="{31587713-D05B-C63F-B587-A60BC85077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142"/>
          <a:stretch/>
        </p:blipFill>
        <p:spPr bwMode="auto">
          <a:xfrm>
            <a:off x="261677" y="4319754"/>
            <a:ext cx="5125037" cy="9975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C1B3226F-5864-2DD4-371E-3A7F0D81BD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213"/>
          <a:stretch/>
        </p:blipFill>
        <p:spPr bwMode="auto">
          <a:xfrm>
            <a:off x="2000277" y="506821"/>
            <a:ext cx="6890784" cy="33437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The Elsevier Foundation | PRESS RELEASE">
            <a:extLst>
              <a:ext uri="{FF2B5EF4-FFF2-40B4-BE49-F238E27FC236}">
                <a16:creationId xmlns:a16="http://schemas.microsoft.com/office/drawing/2014/main" id="{BF5916B1-BDA4-D613-43B6-970B2F7A243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10" b="94820" l="1563" r="92432">
                        <a14:foregroundMark x1="1611" y1="17342" x2="1611" y2="17342"/>
                        <a14:foregroundMark x1="16748" y1="45270" x2="16748" y2="45270"/>
                        <a14:foregroundMark x1="40771" y1="29054" x2="40771" y2="29054"/>
                        <a14:foregroundMark x1="55811" y1="53829" x2="55811" y2="53829"/>
                        <a14:foregroundMark x1="71826" y1="52703" x2="71826" y2="52703"/>
                        <a14:foregroundMark x1="83447" y1="57432" x2="83447" y2="57432"/>
                        <a14:foregroundMark x1="87939" y1="57883" x2="87939" y2="57883"/>
                        <a14:foregroundMark x1="91455" y1="57883" x2="91455" y2="57883"/>
                        <a14:foregroundMark x1="92529" y1="55405" x2="92529" y2="55405"/>
                        <a14:foregroundMark x1="15771" y1="92793" x2="15771" y2="92793"/>
                        <a14:foregroundMark x1="25098" y1="94820" x2="25098" y2="94820"/>
                      </a14:backgroundRemoval>
                    </a14:imgEffect>
                  </a14:imgLayer>
                </a14:imgProps>
              </a:ext>
              <a:ext uri="{28A0092B-C50C-407E-A947-70E740481C1C}">
                <a14:useLocalDpi xmlns:a14="http://schemas.microsoft.com/office/drawing/2010/main" val="0"/>
              </a:ext>
            </a:extLst>
          </a:blip>
          <a:srcRect/>
          <a:stretch>
            <a:fillRect/>
          </a:stretch>
        </p:blipFill>
        <p:spPr bwMode="auto">
          <a:xfrm>
            <a:off x="7538802" y="3470913"/>
            <a:ext cx="2831330" cy="6138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Logos Download – Get high quality logotypes for free">
            <a:extLst>
              <a:ext uri="{FF2B5EF4-FFF2-40B4-BE49-F238E27FC236}">
                <a16:creationId xmlns:a16="http://schemas.microsoft.com/office/drawing/2014/main" id="{4C442DDA-CD9A-AC9E-7E1D-FD154BA3F2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0372" y="5839571"/>
            <a:ext cx="2781226" cy="7970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Descubre las colecciones regionales de Web of Science | Formación de ...">
            <a:extLst>
              <a:ext uri="{FF2B5EF4-FFF2-40B4-BE49-F238E27FC236}">
                <a16:creationId xmlns:a16="http://schemas.microsoft.com/office/drawing/2014/main" id="{97014630-58F0-F16E-C52C-81D4807983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51907" y="2902394"/>
            <a:ext cx="3928399" cy="79706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0" descr="Google Scholar Logo - PNG Logo Vector Brand Downloads (SVG, EPS)">
            <a:extLst>
              <a:ext uri="{FF2B5EF4-FFF2-40B4-BE49-F238E27FC236}">
                <a16:creationId xmlns:a16="http://schemas.microsoft.com/office/drawing/2014/main" id="{CE043EA8-28C0-781B-9C5E-64490603426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15348" y="4606992"/>
            <a:ext cx="4860146" cy="90748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JBI Resources | Wolters Kluwer">
            <a:extLst>
              <a:ext uri="{FF2B5EF4-FFF2-40B4-BE49-F238E27FC236}">
                <a16:creationId xmlns:a16="http://schemas.microsoft.com/office/drawing/2014/main" id="{50CB75B8-030A-085A-3BD9-8328CE8E333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2568" y="5839571"/>
            <a:ext cx="6267450" cy="4961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nnouncing Cochrane's new brand identity | Cochrane">
            <a:extLst>
              <a:ext uri="{FF2B5EF4-FFF2-40B4-BE49-F238E27FC236}">
                <a16:creationId xmlns:a16="http://schemas.microsoft.com/office/drawing/2014/main" id="{444D35A3-2D85-A6AB-7D8C-CA74222C6B2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8147" y="-269479"/>
            <a:ext cx="3052528" cy="3499714"/>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descr="Full frame shot of blank aged paper">
            <a:extLst>
              <a:ext uri="{FF2B5EF4-FFF2-40B4-BE49-F238E27FC236}">
                <a16:creationId xmlns:a16="http://schemas.microsoft.com/office/drawing/2014/main" id="{A755949F-D63E-5387-3BDC-99BF1117CC27}"/>
              </a:ext>
            </a:extLst>
          </p:cNvPr>
          <p:cNvSpPr/>
          <p:nvPr/>
        </p:nvSpPr>
        <p:spPr>
          <a:xfrm rot="904696">
            <a:off x="8328505" y="-252146"/>
            <a:ext cx="4083254" cy="3436432"/>
          </a:xfrm>
          <a:prstGeom prst="ellipse">
            <a:avLst/>
          </a:prstGeom>
          <a:blipFill dpi="0" rotWithShape="1">
            <a:blip r:embed="rId12">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val="0"/>
                </a:ext>
              </a:extLst>
            </a:blip>
            <a:srcRect/>
            <a:stretch>
              <a:fillRect/>
            </a:stretch>
          </a:blipFill>
          <a:ln w="76200">
            <a:solidFill>
              <a:schemeClr val="tx1">
                <a:lumMod val="85000"/>
                <a:lumOff val="1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4400" b="1" dirty="0">
                <a:solidFill>
                  <a:srgbClr val="BB3449"/>
                </a:solidFill>
                <a:latin typeface="Amasis MT Pro" panose="02040504050005020304" pitchFamily="18" charset="0"/>
              </a:rPr>
              <a:t>There are many databases</a:t>
            </a:r>
            <a:endParaRPr lang="en-US" sz="4400" dirty="0">
              <a:solidFill>
                <a:srgbClr val="BB3449"/>
              </a:solidFill>
              <a:latin typeface="Amasis MT Pro" panose="02040504050005020304" pitchFamily="18" charset="0"/>
            </a:endParaRPr>
          </a:p>
        </p:txBody>
      </p:sp>
    </p:spTree>
    <p:extLst>
      <p:ext uri="{BB962C8B-B14F-4D97-AF65-F5344CB8AC3E}">
        <p14:creationId xmlns:p14="http://schemas.microsoft.com/office/powerpoint/2010/main" val="4059308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cBhvr additive="base">
                                        <p:cTn id="22" dur="500" fill="hold"/>
                                        <p:tgtEl>
                                          <p:spTgt spid="1026"/>
                                        </p:tgtEl>
                                        <p:attrNameLst>
                                          <p:attrName>ppt_x</p:attrName>
                                        </p:attrNameLst>
                                      </p:cBhvr>
                                      <p:tavLst>
                                        <p:tav tm="0">
                                          <p:val>
                                            <p:strVal val="#ppt_x"/>
                                          </p:val>
                                        </p:tav>
                                        <p:tav tm="100000">
                                          <p:val>
                                            <p:strVal val="#ppt_x"/>
                                          </p:val>
                                        </p:tav>
                                      </p:tavLst>
                                    </p:anim>
                                    <p:anim calcmode="lin" valueType="num">
                                      <p:cBhvr additive="base">
                                        <p:cTn id="2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1000"/>
                                        <p:tgtEl>
                                          <p:spTgt spid="8"/>
                                        </p:tgtEl>
                                      </p:cBhvr>
                                    </p:animEffect>
                                    <p:anim calcmode="lin" valueType="num">
                                      <p:cBhvr>
                                        <p:cTn id="48" dur="1000" fill="hold"/>
                                        <p:tgtEl>
                                          <p:spTgt spid="8"/>
                                        </p:tgtEl>
                                        <p:attrNameLst>
                                          <p:attrName>ppt_x</p:attrName>
                                        </p:attrNameLst>
                                      </p:cBhvr>
                                      <p:tavLst>
                                        <p:tav tm="0">
                                          <p:val>
                                            <p:strVal val="#ppt_x"/>
                                          </p:val>
                                        </p:tav>
                                        <p:tav tm="100000">
                                          <p:val>
                                            <p:strVal val="#ppt_x"/>
                                          </p:val>
                                        </p:tav>
                                      </p:tavLst>
                                    </p:anim>
                                    <p:anim calcmode="lin" valueType="num">
                                      <p:cBhvr>
                                        <p:cTn id="4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BC496"/>
        </a:solidFill>
        <a:effectLst/>
      </p:bgPr>
    </p:bg>
    <p:spTree>
      <p:nvGrpSpPr>
        <p:cNvPr id="1" name=""/>
        <p:cNvGrpSpPr/>
        <p:nvPr/>
      </p:nvGrpSpPr>
      <p:grpSpPr>
        <a:xfrm>
          <a:off x="0" y="0"/>
          <a:ext cx="0" cy="0"/>
          <a:chOff x="0" y="0"/>
          <a:chExt cx="0" cy="0"/>
        </a:xfrm>
      </p:grpSpPr>
      <p:pic>
        <p:nvPicPr>
          <p:cNvPr id="2" name="Picture 1" descr="Laptop in dark office">
            <a:extLst>
              <a:ext uri="{FF2B5EF4-FFF2-40B4-BE49-F238E27FC236}">
                <a16:creationId xmlns:a16="http://schemas.microsoft.com/office/drawing/2014/main" id="{EC4DB67D-E99C-72BF-3749-5E64F574DA73}"/>
              </a:ext>
            </a:extLst>
          </p:cNvPr>
          <p:cNvPicPr>
            <a:picLocks noChangeAspect="1"/>
          </p:cNvPicPr>
          <p:nvPr/>
        </p:nvPicPr>
        <p:blipFill>
          <a:blip r:embed="rId2">
            <a:extLst>
              <a:ext uri="{28A0092B-C50C-407E-A947-70E740481C1C}">
                <a14:useLocalDpi xmlns:a14="http://schemas.microsoft.com/office/drawing/2010/main" val="0"/>
              </a:ext>
            </a:extLst>
          </a:blip>
          <a:srcRect l="32223" t="37478" r="27467" b="28507"/>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2C42AE8B-751A-4C90-AF20-833818A22EED}"/>
              </a:ext>
            </a:extLst>
          </p:cNvPr>
          <p:cNvSpPr/>
          <p:nvPr/>
        </p:nvSpPr>
        <p:spPr>
          <a:xfrm>
            <a:off x="1822938" y="1055077"/>
            <a:ext cx="8546123" cy="844062"/>
          </a:xfrm>
          <a:prstGeom prst="roundRect">
            <a:avLst/>
          </a:prstGeom>
          <a:solidFill>
            <a:srgbClr val="BB3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libri" pitchFamily="34" charset="0"/>
                <a:cs typeface="Calibri" pitchFamily="34" charset="0"/>
              </a:rPr>
              <a:t>Cochrane Database of Systematic Reviews</a:t>
            </a:r>
            <a:endParaRPr lang="en-US" sz="3200"/>
          </a:p>
        </p:txBody>
      </p:sp>
      <p:sp>
        <p:nvSpPr>
          <p:cNvPr id="10" name="Rectangle: Rounded Corners 9">
            <a:extLst>
              <a:ext uri="{FF2B5EF4-FFF2-40B4-BE49-F238E27FC236}">
                <a16:creationId xmlns:a16="http://schemas.microsoft.com/office/drawing/2014/main" id="{819ACB49-2C17-403C-A601-B7DB75CE6878}"/>
              </a:ext>
            </a:extLst>
          </p:cNvPr>
          <p:cNvSpPr/>
          <p:nvPr/>
        </p:nvSpPr>
        <p:spPr>
          <a:xfrm>
            <a:off x="1811214" y="2039816"/>
            <a:ext cx="8546123" cy="844062"/>
          </a:xfrm>
          <a:prstGeom prst="roundRect">
            <a:avLst/>
          </a:prstGeom>
          <a:solidFill>
            <a:srgbClr val="BB3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3200" b="1">
                <a:latin typeface="Calibri" panose="020F0502020204030204" pitchFamily="34" charset="0"/>
                <a:cs typeface="Calibri" panose="020F0502020204030204" pitchFamily="34" charset="0"/>
              </a:rPr>
              <a:t>The JBI Database of Systematic Reviews</a:t>
            </a:r>
          </a:p>
        </p:txBody>
      </p:sp>
      <p:sp>
        <p:nvSpPr>
          <p:cNvPr id="5" name="TextBox 4">
            <a:extLst>
              <a:ext uri="{FF2B5EF4-FFF2-40B4-BE49-F238E27FC236}">
                <a16:creationId xmlns:a16="http://schemas.microsoft.com/office/drawing/2014/main" id="{148BE442-E8B8-44DA-AE85-1A40588F50CD}"/>
              </a:ext>
            </a:extLst>
          </p:cNvPr>
          <p:cNvSpPr txBox="1"/>
          <p:nvPr/>
        </p:nvSpPr>
        <p:spPr>
          <a:xfrm>
            <a:off x="3938954" y="3270738"/>
            <a:ext cx="4290646" cy="461665"/>
          </a:xfrm>
          <a:prstGeom prst="rect">
            <a:avLst/>
          </a:prstGeom>
          <a:noFill/>
        </p:spPr>
        <p:txBody>
          <a:bodyPr wrap="square" rtlCol="0">
            <a:spAutoFit/>
          </a:bodyPr>
          <a:lstStyle/>
          <a:p>
            <a:pPr algn="ctr"/>
            <a:r>
              <a:rPr lang="en-US" sz="2400" b="1" dirty="0">
                <a:solidFill>
                  <a:srgbClr val="BB3449"/>
                </a:solidFill>
              </a:rPr>
              <a:t>available on </a:t>
            </a:r>
          </a:p>
        </p:txBody>
      </p:sp>
      <p:pic>
        <p:nvPicPr>
          <p:cNvPr id="7" name="Picture 6" descr="Logo&#10;&#10;Description automatically generated">
            <a:extLst>
              <a:ext uri="{FF2B5EF4-FFF2-40B4-BE49-F238E27FC236}">
                <a16:creationId xmlns:a16="http://schemas.microsoft.com/office/drawing/2014/main" id="{E19018E4-57F9-46E0-A9C9-1AFA292A12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6159" y="4402952"/>
            <a:ext cx="3839793" cy="959949"/>
          </a:xfrm>
          <a:prstGeom prst="rect">
            <a:avLst/>
          </a:prstGeom>
        </p:spPr>
      </p:pic>
      <p:pic>
        <p:nvPicPr>
          <p:cNvPr id="6" name="Picture 6">
            <a:extLst>
              <a:ext uri="{FF2B5EF4-FFF2-40B4-BE49-F238E27FC236}">
                <a16:creationId xmlns:a16="http://schemas.microsoft.com/office/drawing/2014/main" id="{42F872C1-2798-165F-1B2C-40C928CF53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213"/>
          <a:stretch/>
        </p:blipFill>
        <p:spPr bwMode="auto">
          <a:xfrm>
            <a:off x="1461748" y="3974123"/>
            <a:ext cx="4954412" cy="2404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5921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Open book with blank pages">
            <a:extLst>
              <a:ext uri="{FF2B5EF4-FFF2-40B4-BE49-F238E27FC236}">
                <a16:creationId xmlns:a16="http://schemas.microsoft.com/office/drawing/2014/main" id="{D4AFCA32-0569-61FB-B108-79E4C3A5EC2D}"/>
              </a:ext>
            </a:extLst>
          </p:cNvPr>
          <p:cNvPicPr>
            <a:picLocks noChangeAspect="1"/>
          </p:cNvPicPr>
          <p:nvPr/>
        </p:nvPicPr>
        <p:blipFill>
          <a:blip r:embed="rId2">
            <a:extLst>
              <a:ext uri="{28A0092B-C50C-407E-A947-70E740481C1C}">
                <a14:useLocalDpi xmlns:a14="http://schemas.microsoft.com/office/drawing/2010/main" val="0"/>
              </a:ext>
            </a:extLst>
          </a:blip>
          <a:srcRect l="22937" t="25451" r="22936" b="25914"/>
          <a:stretch/>
        </p:blipFill>
        <p:spPr>
          <a:xfrm>
            <a:off x="0" y="0"/>
            <a:ext cx="12192000" cy="6858000"/>
          </a:xfrm>
          <a:prstGeom prst="rect">
            <a:avLst/>
          </a:prstGeom>
        </p:spPr>
      </p:pic>
      <p:sp>
        <p:nvSpPr>
          <p:cNvPr id="4" name="TextBox 3">
            <a:extLst>
              <a:ext uri="{FF2B5EF4-FFF2-40B4-BE49-F238E27FC236}">
                <a16:creationId xmlns:a16="http://schemas.microsoft.com/office/drawing/2014/main" id="{00F6ECF6-F1D4-41D3-8329-976B5312AF29}"/>
              </a:ext>
            </a:extLst>
          </p:cNvPr>
          <p:cNvSpPr txBox="1"/>
          <p:nvPr/>
        </p:nvSpPr>
        <p:spPr>
          <a:xfrm>
            <a:off x="1686593" y="3220814"/>
            <a:ext cx="4538393" cy="3000821"/>
          </a:xfrm>
          <a:prstGeom prst="rect">
            <a:avLst/>
          </a:prstGeom>
          <a:noFill/>
        </p:spPr>
        <p:txBody>
          <a:bodyPr wrap="square" rtlCol="0">
            <a:spAutoFit/>
          </a:bodyPr>
          <a:lstStyle/>
          <a:p>
            <a:r>
              <a:rPr lang="en-US" sz="2700" dirty="0">
                <a:latin typeface="Amasis MT Pro" panose="02040504050005020304" pitchFamily="18" charset="0"/>
              </a:rPr>
              <a:t>Check your </a:t>
            </a:r>
          </a:p>
          <a:p>
            <a:r>
              <a:rPr lang="en-US" sz="2700" dirty="0">
                <a:latin typeface="Amasis MT Pro" panose="02040504050005020304" pitchFamily="18" charset="0"/>
              </a:rPr>
              <a:t>site’s procedures</a:t>
            </a:r>
          </a:p>
          <a:p>
            <a:endParaRPr lang="en-US" sz="2700" dirty="0">
              <a:latin typeface="Amasis MT Pro" panose="02040504050005020304" pitchFamily="18" charset="0"/>
            </a:endParaRPr>
          </a:p>
          <a:p>
            <a:endParaRPr lang="en-US" sz="2700" dirty="0">
              <a:latin typeface="Amasis MT Pro" panose="02040504050005020304" pitchFamily="18" charset="0"/>
            </a:endParaRPr>
          </a:p>
          <a:p>
            <a:endParaRPr lang="en-US" sz="2700" dirty="0">
              <a:latin typeface="Amasis MT Pro" panose="02040504050005020304" pitchFamily="18" charset="0"/>
            </a:endParaRPr>
          </a:p>
          <a:p>
            <a:endParaRPr lang="en-US" sz="2700" dirty="0">
              <a:latin typeface="Amasis MT Pro" panose="02040504050005020304" pitchFamily="18" charset="0"/>
            </a:endParaRPr>
          </a:p>
          <a:p>
            <a:r>
              <a:rPr lang="en-US" sz="2700" dirty="0">
                <a:latin typeface="Amasis MT Pro" panose="02040504050005020304" pitchFamily="18" charset="0"/>
              </a:rPr>
              <a:t> </a:t>
            </a:r>
          </a:p>
        </p:txBody>
      </p:sp>
      <p:sp>
        <p:nvSpPr>
          <p:cNvPr id="3" name="TextBox 2">
            <a:extLst>
              <a:ext uri="{FF2B5EF4-FFF2-40B4-BE49-F238E27FC236}">
                <a16:creationId xmlns:a16="http://schemas.microsoft.com/office/drawing/2014/main" id="{D51F262D-3B2E-4BA9-AFFE-EDD6FB833DAA}"/>
              </a:ext>
            </a:extLst>
          </p:cNvPr>
          <p:cNvSpPr txBox="1"/>
          <p:nvPr/>
        </p:nvSpPr>
        <p:spPr>
          <a:xfrm>
            <a:off x="1686593" y="311374"/>
            <a:ext cx="3968249" cy="2585323"/>
          </a:xfrm>
          <a:prstGeom prst="rect">
            <a:avLst/>
          </a:prstGeom>
          <a:noFill/>
        </p:spPr>
        <p:txBody>
          <a:bodyPr wrap="square" rtlCol="0">
            <a:spAutoFit/>
          </a:bodyPr>
          <a:lstStyle/>
          <a:p>
            <a:r>
              <a:rPr lang="en-US" sz="5400" b="1" dirty="0">
                <a:solidFill>
                  <a:srgbClr val="BB3449"/>
                </a:solidFill>
                <a:latin typeface="Amasis MT Pro" panose="02040504050005020304" pitchFamily="18" charset="0"/>
                <a:cs typeface="Aharoni" panose="02010803020104030203" pitchFamily="2" charset="-79"/>
              </a:rPr>
              <a:t>Clinical </a:t>
            </a:r>
          </a:p>
          <a:p>
            <a:r>
              <a:rPr lang="en-US" sz="5400" b="1" dirty="0">
                <a:solidFill>
                  <a:srgbClr val="BB3449"/>
                </a:solidFill>
                <a:latin typeface="Amasis MT Pro" panose="02040504050005020304" pitchFamily="18" charset="0"/>
                <a:cs typeface="Aharoni" panose="02010803020104030203" pitchFamily="2" charset="-79"/>
              </a:rPr>
              <a:t>Practice </a:t>
            </a:r>
          </a:p>
          <a:p>
            <a:r>
              <a:rPr lang="en-US" sz="5400" b="1" dirty="0">
                <a:solidFill>
                  <a:srgbClr val="BB3449"/>
                </a:solidFill>
                <a:latin typeface="Amasis MT Pro" panose="02040504050005020304" pitchFamily="18" charset="0"/>
                <a:cs typeface="Aharoni" panose="02010803020104030203" pitchFamily="2" charset="-79"/>
              </a:rPr>
              <a:t>Guidelines </a:t>
            </a:r>
            <a:endParaRPr lang="en-US" sz="5400" dirty="0">
              <a:solidFill>
                <a:srgbClr val="BB3449"/>
              </a:solidFill>
              <a:latin typeface="Amasis MT Pro" panose="02040504050005020304" pitchFamily="18" charset="0"/>
            </a:endParaRPr>
          </a:p>
        </p:txBody>
      </p:sp>
    </p:spTree>
    <p:extLst>
      <p:ext uri="{BB962C8B-B14F-4D97-AF65-F5344CB8AC3E}">
        <p14:creationId xmlns:p14="http://schemas.microsoft.com/office/powerpoint/2010/main" val="25362407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1412BD9-2F4C-158B-8EF8-CF6958AC9093}"/>
              </a:ext>
            </a:extLst>
          </p:cNvPr>
          <p:cNvGrpSpPr/>
          <p:nvPr/>
        </p:nvGrpSpPr>
        <p:grpSpPr>
          <a:xfrm>
            <a:off x="-6361" y="-3184"/>
            <a:ext cx="12179304" cy="6881312"/>
            <a:chOff x="-6361" y="-3184"/>
            <a:chExt cx="12179304" cy="6881312"/>
          </a:xfrm>
        </p:grpSpPr>
        <p:grpSp>
          <p:nvGrpSpPr>
            <p:cNvPr id="8" name="Group 7">
              <a:extLst>
                <a:ext uri="{FF2B5EF4-FFF2-40B4-BE49-F238E27FC236}">
                  <a16:creationId xmlns:a16="http://schemas.microsoft.com/office/drawing/2014/main" id="{955155ED-F89D-A85D-5806-C554EB69FC2A}"/>
                </a:ext>
              </a:extLst>
            </p:cNvPr>
            <p:cNvGrpSpPr/>
            <p:nvPr/>
          </p:nvGrpSpPr>
          <p:grpSpPr>
            <a:xfrm rot="16200000">
              <a:off x="-2865752" y="3013075"/>
              <a:ext cx="6563353" cy="831850"/>
              <a:chOff x="-1" y="-24841"/>
              <a:chExt cx="11347452" cy="1574350"/>
            </a:xfrm>
          </p:grpSpPr>
          <p:pic>
            <p:nvPicPr>
              <p:cNvPr id="38" name="Picture 37" descr="A red and black design on a rug&#10;&#10;Description automatically generated">
                <a:extLst>
                  <a:ext uri="{FF2B5EF4-FFF2-40B4-BE49-F238E27FC236}">
                    <a16:creationId xmlns:a16="http://schemas.microsoft.com/office/drawing/2014/main" id="{7FA9E3DE-FB59-CEA5-F0C8-CE28B8B207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689341" y="-2120634"/>
                <a:ext cx="1562318" cy="5753903"/>
              </a:xfrm>
              <a:prstGeom prst="rect">
                <a:avLst/>
              </a:prstGeom>
            </p:spPr>
          </p:pic>
          <p:pic>
            <p:nvPicPr>
              <p:cNvPr id="39" name="Picture 38" descr="A red and black design on a rug&#10;&#10;Description automatically generated">
                <a:extLst>
                  <a:ext uri="{FF2B5EF4-FFF2-40B4-BE49-F238E27FC236}">
                    <a16:creationId xmlns:a16="http://schemas.microsoft.com/office/drawing/2014/main" id="{2A54FD0F-87AC-46AD-E1C5-1435B2CBB4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95792" y="-2108602"/>
                <a:ext cx="1562318" cy="5753903"/>
              </a:xfrm>
              <a:prstGeom prst="rect">
                <a:avLst/>
              </a:prstGeom>
            </p:spPr>
          </p:pic>
        </p:grpSp>
        <p:grpSp>
          <p:nvGrpSpPr>
            <p:cNvPr id="9" name="Group 8">
              <a:extLst>
                <a:ext uri="{FF2B5EF4-FFF2-40B4-BE49-F238E27FC236}">
                  <a16:creationId xmlns:a16="http://schemas.microsoft.com/office/drawing/2014/main" id="{B96BD580-2F15-BA59-4B58-EBFA93FB9534}"/>
                </a:ext>
              </a:extLst>
            </p:cNvPr>
            <p:cNvGrpSpPr/>
            <p:nvPr/>
          </p:nvGrpSpPr>
          <p:grpSpPr>
            <a:xfrm rot="5400000" flipH="1">
              <a:off x="8475341" y="3013074"/>
              <a:ext cx="6563353" cy="831850"/>
              <a:chOff x="-1" y="-24841"/>
              <a:chExt cx="11347452" cy="1574350"/>
            </a:xfrm>
          </p:grpSpPr>
          <p:pic>
            <p:nvPicPr>
              <p:cNvPr id="36" name="Picture 35" descr="A red and black design on a rug&#10;&#10;Description automatically generated">
                <a:extLst>
                  <a:ext uri="{FF2B5EF4-FFF2-40B4-BE49-F238E27FC236}">
                    <a16:creationId xmlns:a16="http://schemas.microsoft.com/office/drawing/2014/main" id="{7CF6355B-3926-7C40-D919-64CFC2952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689341" y="-2120634"/>
                <a:ext cx="1562318" cy="5753903"/>
              </a:xfrm>
              <a:prstGeom prst="rect">
                <a:avLst/>
              </a:prstGeom>
            </p:spPr>
          </p:pic>
          <p:pic>
            <p:nvPicPr>
              <p:cNvPr id="37" name="Picture 36" descr="A red and black design on a rug&#10;&#10;Description automatically generated">
                <a:extLst>
                  <a:ext uri="{FF2B5EF4-FFF2-40B4-BE49-F238E27FC236}">
                    <a16:creationId xmlns:a16="http://schemas.microsoft.com/office/drawing/2014/main" id="{9EE77C8B-1B6E-904D-042D-950EEA99C4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95792" y="-2108602"/>
                <a:ext cx="1562318" cy="5753903"/>
              </a:xfrm>
              <a:prstGeom prst="rect">
                <a:avLst/>
              </a:prstGeom>
            </p:spPr>
          </p:pic>
        </p:grpSp>
        <p:grpSp>
          <p:nvGrpSpPr>
            <p:cNvPr id="10" name="Group 9">
              <a:extLst>
                <a:ext uri="{FF2B5EF4-FFF2-40B4-BE49-F238E27FC236}">
                  <a16:creationId xmlns:a16="http://schemas.microsoft.com/office/drawing/2014/main" id="{6460E796-322F-4D47-F343-0F9C18F437F4}"/>
                </a:ext>
              </a:extLst>
            </p:cNvPr>
            <p:cNvGrpSpPr/>
            <p:nvPr/>
          </p:nvGrpSpPr>
          <p:grpSpPr>
            <a:xfrm>
              <a:off x="1047045" y="6075947"/>
              <a:ext cx="10074419" cy="802181"/>
              <a:chOff x="1047045" y="6075947"/>
              <a:chExt cx="10074419" cy="802181"/>
            </a:xfrm>
          </p:grpSpPr>
          <p:grpSp>
            <p:nvGrpSpPr>
              <p:cNvPr id="30" name="Group 29">
                <a:extLst>
                  <a:ext uri="{FF2B5EF4-FFF2-40B4-BE49-F238E27FC236}">
                    <a16:creationId xmlns:a16="http://schemas.microsoft.com/office/drawing/2014/main" id="{D1E0C782-4199-EDEB-17C2-E7C150667626}"/>
                  </a:ext>
                </a:extLst>
              </p:cNvPr>
              <p:cNvGrpSpPr/>
              <p:nvPr/>
            </p:nvGrpSpPr>
            <p:grpSpPr>
              <a:xfrm>
                <a:off x="1047045" y="6075947"/>
                <a:ext cx="5048955" cy="794085"/>
                <a:chOff x="1047045" y="5689889"/>
                <a:chExt cx="7952278" cy="1180143"/>
              </a:xfrm>
            </p:grpSpPr>
            <p:pic>
              <p:nvPicPr>
                <p:cNvPr id="34" name="Picture 33" descr="A red triangle with black lines&#10;&#10;Description automatically generated">
                  <a:extLst>
                    <a:ext uri="{FF2B5EF4-FFF2-40B4-BE49-F238E27FC236}">
                      <a16:creationId xmlns:a16="http://schemas.microsoft.com/office/drawing/2014/main" id="{543AD037-BBAC-6602-E382-FB3CEBDCD7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35" name="Picture 34" descr="A red triangle with black lines&#10;&#10;Description automatically generated">
                  <a:extLst>
                    <a:ext uri="{FF2B5EF4-FFF2-40B4-BE49-F238E27FC236}">
                      <a16:creationId xmlns:a16="http://schemas.microsoft.com/office/drawing/2014/main" id="{55B176A0-4AC1-833B-4C39-11F909CDF0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nvGrpSpPr>
              <p:cNvPr id="31" name="Group 30">
                <a:extLst>
                  <a:ext uri="{FF2B5EF4-FFF2-40B4-BE49-F238E27FC236}">
                    <a16:creationId xmlns:a16="http://schemas.microsoft.com/office/drawing/2014/main" id="{09BAE49B-DD8E-E4CD-E0D2-BD15BB4F821D}"/>
                  </a:ext>
                </a:extLst>
              </p:cNvPr>
              <p:cNvGrpSpPr/>
              <p:nvPr/>
            </p:nvGrpSpPr>
            <p:grpSpPr>
              <a:xfrm>
                <a:off x="6072509" y="6084043"/>
                <a:ext cx="5048955" cy="794085"/>
                <a:chOff x="1047045" y="5689889"/>
                <a:chExt cx="7952278" cy="1180143"/>
              </a:xfrm>
            </p:grpSpPr>
            <p:pic>
              <p:nvPicPr>
                <p:cNvPr id="32" name="Picture 31" descr="A red triangle with black lines&#10;&#10;Description automatically generated">
                  <a:extLst>
                    <a:ext uri="{FF2B5EF4-FFF2-40B4-BE49-F238E27FC236}">
                      <a16:creationId xmlns:a16="http://schemas.microsoft.com/office/drawing/2014/main" id="{8A1BA588-A439-D7FB-B6BB-C1ECB933B3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33" name="Picture 32" descr="A red triangle with black lines&#10;&#10;Description automatically generated">
                  <a:extLst>
                    <a:ext uri="{FF2B5EF4-FFF2-40B4-BE49-F238E27FC236}">
                      <a16:creationId xmlns:a16="http://schemas.microsoft.com/office/drawing/2014/main" id="{F91D715E-BFE6-3F90-3D8A-68E1E0FCAA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grpSp>
          <p:nvGrpSpPr>
            <p:cNvPr id="11" name="Group 10">
              <a:extLst>
                <a:ext uri="{FF2B5EF4-FFF2-40B4-BE49-F238E27FC236}">
                  <a16:creationId xmlns:a16="http://schemas.microsoft.com/office/drawing/2014/main" id="{E738B278-2125-B4A3-997E-DE02A487EAD0}"/>
                </a:ext>
              </a:extLst>
            </p:cNvPr>
            <p:cNvGrpSpPr/>
            <p:nvPr/>
          </p:nvGrpSpPr>
          <p:grpSpPr>
            <a:xfrm flipH="1" flipV="1">
              <a:off x="1047045" y="0"/>
              <a:ext cx="10074419" cy="802181"/>
              <a:chOff x="1047045" y="6075947"/>
              <a:chExt cx="10074419" cy="802181"/>
            </a:xfrm>
          </p:grpSpPr>
          <p:grpSp>
            <p:nvGrpSpPr>
              <p:cNvPr id="24" name="Group 23">
                <a:extLst>
                  <a:ext uri="{FF2B5EF4-FFF2-40B4-BE49-F238E27FC236}">
                    <a16:creationId xmlns:a16="http://schemas.microsoft.com/office/drawing/2014/main" id="{8E5FC054-17B3-813A-845F-B01A50C3A91B}"/>
                  </a:ext>
                </a:extLst>
              </p:cNvPr>
              <p:cNvGrpSpPr/>
              <p:nvPr/>
            </p:nvGrpSpPr>
            <p:grpSpPr>
              <a:xfrm>
                <a:off x="1047045" y="6075947"/>
                <a:ext cx="5048955" cy="794085"/>
                <a:chOff x="1047045" y="5689889"/>
                <a:chExt cx="7952278" cy="1180143"/>
              </a:xfrm>
            </p:grpSpPr>
            <p:pic>
              <p:nvPicPr>
                <p:cNvPr id="28" name="Picture 27" descr="A red triangle with black lines&#10;&#10;Description automatically generated">
                  <a:extLst>
                    <a:ext uri="{FF2B5EF4-FFF2-40B4-BE49-F238E27FC236}">
                      <a16:creationId xmlns:a16="http://schemas.microsoft.com/office/drawing/2014/main" id="{AD811D65-56A9-BDD3-64C4-91BFB75C5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29" name="Picture 28" descr="A red triangle with black lines&#10;&#10;Description automatically generated">
                  <a:extLst>
                    <a:ext uri="{FF2B5EF4-FFF2-40B4-BE49-F238E27FC236}">
                      <a16:creationId xmlns:a16="http://schemas.microsoft.com/office/drawing/2014/main" id="{0A0A7C7F-0112-1B11-B1EB-ACFB14F858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nvGrpSpPr>
              <p:cNvPr id="25" name="Group 24">
                <a:extLst>
                  <a:ext uri="{FF2B5EF4-FFF2-40B4-BE49-F238E27FC236}">
                    <a16:creationId xmlns:a16="http://schemas.microsoft.com/office/drawing/2014/main" id="{D65FE22F-B01B-B6D5-D49F-3F9FEFFA05AF}"/>
                  </a:ext>
                </a:extLst>
              </p:cNvPr>
              <p:cNvGrpSpPr/>
              <p:nvPr/>
            </p:nvGrpSpPr>
            <p:grpSpPr>
              <a:xfrm>
                <a:off x="6072509" y="6084043"/>
                <a:ext cx="5048955" cy="794085"/>
                <a:chOff x="1047045" y="5689889"/>
                <a:chExt cx="7952278" cy="1180143"/>
              </a:xfrm>
            </p:grpSpPr>
            <p:pic>
              <p:nvPicPr>
                <p:cNvPr id="26" name="Picture 25" descr="A red triangle with black lines&#10;&#10;Description automatically generated">
                  <a:extLst>
                    <a:ext uri="{FF2B5EF4-FFF2-40B4-BE49-F238E27FC236}">
                      <a16:creationId xmlns:a16="http://schemas.microsoft.com/office/drawing/2014/main" id="{DE2533F2-B28A-9B96-15C9-971CC5EA04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27" name="Picture 26" descr="A red triangle with black lines&#10;&#10;Description automatically generated">
                  <a:extLst>
                    <a:ext uri="{FF2B5EF4-FFF2-40B4-BE49-F238E27FC236}">
                      <a16:creationId xmlns:a16="http://schemas.microsoft.com/office/drawing/2014/main" id="{CA0DF9DD-E80D-F491-F035-6B8A2C1B74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grpSp>
          <p:nvGrpSpPr>
            <p:cNvPr id="12" name="Group 11">
              <a:extLst>
                <a:ext uri="{FF2B5EF4-FFF2-40B4-BE49-F238E27FC236}">
                  <a16:creationId xmlns:a16="http://schemas.microsoft.com/office/drawing/2014/main" id="{2D2F2B8D-0206-918E-B69D-E3C2F91AD44C}"/>
                </a:ext>
              </a:extLst>
            </p:cNvPr>
            <p:cNvGrpSpPr/>
            <p:nvPr/>
          </p:nvGrpSpPr>
          <p:grpSpPr>
            <a:xfrm>
              <a:off x="9764075" y="8097"/>
              <a:ext cx="2406048" cy="2394769"/>
              <a:chOff x="9764075" y="8097"/>
              <a:chExt cx="2406048" cy="2394769"/>
            </a:xfrm>
          </p:grpSpPr>
          <p:pic>
            <p:nvPicPr>
              <p:cNvPr id="22" name="Picture 21" descr="A close up of a drawing&#10;&#10;Description automatically generated">
                <a:extLst>
                  <a:ext uri="{FF2B5EF4-FFF2-40B4-BE49-F238E27FC236}">
                    <a16:creationId xmlns:a16="http://schemas.microsoft.com/office/drawing/2014/main" id="{748D53C3-9E47-2A50-31AC-9BE97341070E}"/>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23" name="Picture 22" descr="A white surface with black specks&#10;&#10;Description automatically generated">
                <a:extLst>
                  <a:ext uri="{FF2B5EF4-FFF2-40B4-BE49-F238E27FC236}">
                    <a16:creationId xmlns:a16="http://schemas.microsoft.com/office/drawing/2014/main" id="{E9B2692C-8525-76B9-4C45-919B6EBE15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13" name="Group 12">
              <a:extLst>
                <a:ext uri="{FF2B5EF4-FFF2-40B4-BE49-F238E27FC236}">
                  <a16:creationId xmlns:a16="http://schemas.microsoft.com/office/drawing/2014/main" id="{9348D286-FDF9-061C-0145-8F9D4983DE08}"/>
                </a:ext>
              </a:extLst>
            </p:cNvPr>
            <p:cNvGrpSpPr/>
            <p:nvPr/>
          </p:nvGrpSpPr>
          <p:grpSpPr>
            <a:xfrm rot="16200000">
              <a:off x="168413" y="-177956"/>
              <a:ext cx="2289182" cy="2638726"/>
              <a:chOff x="9764075" y="8097"/>
              <a:chExt cx="2406048" cy="2394769"/>
            </a:xfrm>
          </p:grpSpPr>
          <p:pic>
            <p:nvPicPr>
              <p:cNvPr id="20" name="Picture 19" descr="A close up of a drawing&#10;&#10;Description automatically generated">
                <a:extLst>
                  <a:ext uri="{FF2B5EF4-FFF2-40B4-BE49-F238E27FC236}">
                    <a16:creationId xmlns:a16="http://schemas.microsoft.com/office/drawing/2014/main" id="{55E66BCF-5C1A-B26D-E11E-4A114A998DD3}"/>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21" name="Picture 20" descr="A white surface with black specks&#10;&#10;Description automatically generated">
                <a:extLst>
                  <a:ext uri="{FF2B5EF4-FFF2-40B4-BE49-F238E27FC236}">
                    <a16:creationId xmlns:a16="http://schemas.microsoft.com/office/drawing/2014/main" id="{C1BBEAA9-9588-0138-63AB-850C098A3E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14" name="Group 13">
              <a:extLst>
                <a:ext uri="{FF2B5EF4-FFF2-40B4-BE49-F238E27FC236}">
                  <a16:creationId xmlns:a16="http://schemas.microsoft.com/office/drawing/2014/main" id="{857D2857-6FAE-5982-BB20-42555A379CB9}"/>
                </a:ext>
              </a:extLst>
            </p:cNvPr>
            <p:cNvGrpSpPr/>
            <p:nvPr/>
          </p:nvGrpSpPr>
          <p:grpSpPr>
            <a:xfrm rot="5400000">
              <a:off x="9752657" y="4456104"/>
              <a:ext cx="2284175" cy="2543681"/>
              <a:chOff x="9764075" y="8097"/>
              <a:chExt cx="2406048" cy="2394769"/>
            </a:xfrm>
          </p:grpSpPr>
          <p:pic>
            <p:nvPicPr>
              <p:cNvPr id="18" name="Picture 17" descr="A close up of a drawing&#10;&#10;Description automatically generated">
                <a:extLst>
                  <a:ext uri="{FF2B5EF4-FFF2-40B4-BE49-F238E27FC236}">
                    <a16:creationId xmlns:a16="http://schemas.microsoft.com/office/drawing/2014/main" id="{F27523AE-CAC4-18E0-C31E-54491E47DC8A}"/>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19" name="Picture 18" descr="A white surface with black specks&#10;&#10;Description automatically generated">
                <a:extLst>
                  <a:ext uri="{FF2B5EF4-FFF2-40B4-BE49-F238E27FC236}">
                    <a16:creationId xmlns:a16="http://schemas.microsoft.com/office/drawing/2014/main" id="{FBF347D8-1C82-8F58-A741-A77632A303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15" name="Group 14">
              <a:extLst>
                <a:ext uri="{FF2B5EF4-FFF2-40B4-BE49-F238E27FC236}">
                  <a16:creationId xmlns:a16="http://schemas.microsoft.com/office/drawing/2014/main" id="{13D9498F-26BB-68C7-A7E0-C95E79FF7AB1}"/>
                </a:ext>
              </a:extLst>
            </p:cNvPr>
            <p:cNvGrpSpPr/>
            <p:nvPr/>
          </p:nvGrpSpPr>
          <p:grpSpPr>
            <a:xfrm rot="10800000">
              <a:off x="-6361" y="4463231"/>
              <a:ext cx="2406048" cy="2394769"/>
              <a:chOff x="9764075" y="8097"/>
              <a:chExt cx="2406048" cy="2394769"/>
            </a:xfrm>
          </p:grpSpPr>
          <p:pic>
            <p:nvPicPr>
              <p:cNvPr id="16" name="Picture 15" descr="A close up of a drawing&#10;&#10;Description automatically generated">
                <a:extLst>
                  <a:ext uri="{FF2B5EF4-FFF2-40B4-BE49-F238E27FC236}">
                    <a16:creationId xmlns:a16="http://schemas.microsoft.com/office/drawing/2014/main" id="{83AFD19E-051C-2C8E-80A8-1AB5FAF62C81}"/>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17" name="Picture 16" descr="A white surface with black specks&#10;&#10;Description automatically generated">
                <a:extLst>
                  <a:ext uri="{FF2B5EF4-FFF2-40B4-BE49-F238E27FC236}">
                    <a16:creationId xmlns:a16="http://schemas.microsoft.com/office/drawing/2014/main" id="{DBB634D2-1A54-C594-AE3B-61B875EF10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sp>
        <p:nvSpPr>
          <p:cNvPr id="2" name="Title 1">
            <a:extLst>
              <a:ext uri="{FF2B5EF4-FFF2-40B4-BE49-F238E27FC236}">
                <a16:creationId xmlns:a16="http://schemas.microsoft.com/office/drawing/2014/main" id="{4F08032C-81A2-2AA4-63F5-D4FEB9A7F214}"/>
              </a:ext>
            </a:extLst>
          </p:cNvPr>
          <p:cNvSpPr txBox="1">
            <a:spLocks/>
          </p:cNvSpPr>
          <p:nvPr/>
        </p:nvSpPr>
        <p:spPr>
          <a:xfrm>
            <a:off x="1818620" y="2156462"/>
            <a:ext cx="7804284" cy="784152"/>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500" b="1" i="0" u="none" strike="noStrike" kern="1200" cap="none" spc="0" normalizeH="0" baseline="0" noProof="0" dirty="0">
                <a:ln>
                  <a:noFill/>
                </a:ln>
                <a:solidFill>
                  <a:srgbClr val="BB3246"/>
                </a:solidFill>
                <a:effectLst/>
                <a:uLnTx/>
                <a:uFillTx/>
                <a:latin typeface="Amasis MT Pro" panose="02040504050005020304" pitchFamily="18" charset="0"/>
                <a:ea typeface="+mj-ea"/>
                <a:cs typeface="+mj-cs"/>
              </a:rPr>
              <a:t>Searching</a:t>
            </a:r>
          </a:p>
        </p:txBody>
      </p:sp>
      <p:sp>
        <p:nvSpPr>
          <p:cNvPr id="5" name="TextBox 4">
            <a:extLst>
              <a:ext uri="{FF2B5EF4-FFF2-40B4-BE49-F238E27FC236}">
                <a16:creationId xmlns:a16="http://schemas.microsoft.com/office/drawing/2014/main" id="{9093FD0C-E84F-0AA8-A878-5D2F14F67899}"/>
              </a:ext>
            </a:extLst>
          </p:cNvPr>
          <p:cNvSpPr txBox="1"/>
          <p:nvPr/>
        </p:nvSpPr>
        <p:spPr>
          <a:xfrm>
            <a:off x="6582037" y="1535534"/>
            <a:ext cx="3998284" cy="3939540"/>
          </a:xfrm>
          <a:prstGeom prst="rect">
            <a:avLst/>
          </a:prstGeom>
          <a:noFill/>
        </p:spPr>
        <p:txBody>
          <a:bodyPr wrap="square" rtlCol="0">
            <a:spAutoFit/>
          </a:bodyPr>
          <a:lstStyle/>
          <a:p>
            <a:pPr marL="742950" indent="-742950">
              <a:buAutoNum type="arabicPeriod"/>
            </a:pPr>
            <a:r>
              <a:rPr lang="en-US" sz="5000" b="1" dirty="0"/>
              <a:t>Ask</a:t>
            </a:r>
          </a:p>
          <a:p>
            <a:pPr marL="742950" indent="-742950">
              <a:buAutoNum type="arabicPeriod"/>
            </a:pPr>
            <a:r>
              <a:rPr lang="en-US" sz="5000" b="1" dirty="0"/>
              <a:t>Search</a:t>
            </a:r>
          </a:p>
          <a:p>
            <a:pPr marL="742950" indent="-742950">
              <a:buAutoNum type="arabicPeriod"/>
            </a:pPr>
            <a:r>
              <a:rPr lang="en-US" sz="5000" b="1" dirty="0"/>
              <a:t>Appraise</a:t>
            </a:r>
          </a:p>
          <a:p>
            <a:pPr marL="742950" indent="-742950">
              <a:buAutoNum type="arabicPeriod"/>
            </a:pPr>
            <a:r>
              <a:rPr lang="en-US" sz="5000" b="1" dirty="0"/>
              <a:t>Apply</a:t>
            </a:r>
          </a:p>
          <a:p>
            <a:pPr marL="742950" indent="-742950">
              <a:buAutoNum type="arabicPeriod"/>
            </a:pPr>
            <a:r>
              <a:rPr lang="en-US" sz="5000" b="1" dirty="0"/>
              <a:t>Evaluate</a:t>
            </a:r>
          </a:p>
        </p:txBody>
      </p:sp>
      <p:sp>
        <p:nvSpPr>
          <p:cNvPr id="44" name="Oval 43">
            <a:extLst>
              <a:ext uri="{FF2B5EF4-FFF2-40B4-BE49-F238E27FC236}">
                <a16:creationId xmlns:a16="http://schemas.microsoft.com/office/drawing/2014/main" id="{75A7DABD-7333-414C-94F2-684444843395}"/>
              </a:ext>
            </a:extLst>
          </p:cNvPr>
          <p:cNvSpPr/>
          <p:nvPr/>
        </p:nvSpPr>
        <p:spPr>
          <a:xfrm rot="21286210">
            <a:off x="6072509" y="2238333"/>
            <a:ext cx="4395466" cy="831120"/>
          </a:xfrm>
          <a:custGeom>
            <a:avLst/>
            <a:gdLst>
              <a:gd name="connsiteX0" fmla="*/ 0 w 4395466"/>
              <a:gd name="connsiteY0" fmla="*/ 415560 h 831120"/>
              <a:gd name="connsiteX1" fmla="*/ 2197733 w 4395466"/>
              <a:gd name="connsiteY1" fmla="*/ 0 h 831120"/>
              <a:gd name="connsiteX2" fmla="*/ 4395466 w 4395466"/>
              <a:gd name="connsiteY2" fmla="*/ 415560 h 831120"/>
              <a:gd name="connsiteX3" fmla="*/ 2197733 w 4395466"/>
              <a:gd name="connsiteY3" fmla="*/ 831120 h 831120"/>
              <a:gd name="connsiteX4" fmla="*/ 0 w 4395466"/>
              <a:gd name="connsiteY4" fmla="*/ 415560 h 831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5466" h="831120" extrusionOk="0">
                <a:moveTo>
                  <a:pt x="0" y="415560"/>
                </a:moveTo>
                <a:cubicBezTo>
                  <a:pt x="-4897" y="215689"/>
                  <a:pt x="987219" y="144355"/>
                  <a:pt x="2197733" y="0"/>
                </a:cubicBezTo>
                <a:cubicBezTo>
                  <a:pt x="3448823" y="-19765"/>
                  <a:pt x="4411711" y="178112"/>
                  <a:pt x="4395466" y="415560"/>
                </a:cubicBezTo>
                <a:cubicBezTo>
                  <a:pt x="4520104" y="617009"/>
                  <a:pt x="3408109" y="908465"/>
                  <a:pt x="2197733" y="831120"/>
                </a:cubicBezTo>
                <a:cubicBezTo>
                  <a:pt x="1008352" y="869762"/>
                  <a:pt x="-31300" y="612746"/>
                  <a:pt x="0" y="415560"/>
                </a:cubicBezTo>
                <a:close/>
              </a:path>
            </a:pathLst>
          </a:custGeom>
          <a:noFill/>
          <a:ln w="76200">
            <a:solidFill>
              <a:srgbClr val="BB3449"/>
            </a:solidFill>
            <a:extLst>
              <a:ext uri="{C807C97D-BFC1-408E-A445-0C87EB9F89A2}">
                <ask:lineSketchStyleProps xmlns:ask="http://schemas.microsoft.com/office/drawing/2018/sketchyshapes" sd="1634779923">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840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heel(1)">
                                      <p:cBhvr>
                                        <p:cTn id="7"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1412BD9-2F4C-158B-8EF8-CF6958AC9093}"/>
              </a:ext>
            </a:extLst>
          </p:cNvPr>
          <p:cNvGrpSpPr/>
          <p:nvPr/>
        </p:nvGrpSpPr>
        <p:grpSpPr>
          <a:xfrm>
            <a:off x="0" y="-23312"/>
            <a:ext cx="12179304" cy="6881312"/>
            <a:chOff x="-6361" y="-3184"/>
            <a:chExt cx="12179304" cy="6881312"/>
          </a:xfrm>
        </p:grpSpPr>
        <p:grpSp>
          <p:nvGrpSpPr>
            <p:cNvPr id="8" name="Group 7">
              <a:extLst>
                <a:ext uri="{FF2B5EF4-FFF2-40B4-BE49-F238E27FC236}">
                  <a16:creationId xmlns:a16="http://schemas.microsoft.com/office/drawing/2014/main" id="{955155ED-F89D-A85D-5806-C554EB69FC2A}"/>
                </a:ext>
              </a:extLst>
            </p:cNvPr>
            <p:cNvGrpSpPr/>
            <p:nvPr/>
          </p:nvGrpSpPr>
          <p:grpSpPr>
            <a:xfrm rot="16200000">
              <a:off x="-2865752" y="3013075"/>
              <a:ext cx="6563353" cy="831850"/>
              <a:chOff x="-1" y="-24841"/>
              <a:chExt cx="11347452" cy="1574350"/>
            </a:xfrm>
          </p:grpSpPr>
          <p:pic>
            <p:nvPicPr>
              <p:cNvPr id="38" name="Picture 37" descr="A red and black design on a rug&#10;&#10;Description automatically generated">
                <a:extLst>
                  <a:ext uri="{FF2B5EF4-FFF2-40B4-BE49-F238E27FC236}">
                    <a16:creationId xmlns:a16="http://schemas.microsoft.com/office/drawing/2014/main" id="{7FA9E3DE-FB59-CEA5-F0C8-CE28B8B207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689341" y="-2120634"/>
                <a:ext cx="1562318" cy="5753903"/>
              </a:xfrm>
              <a:prstGeom prst="rect">
                <a:avLst/>
              </a:prstGeom>
            </p:spPr>
          </p:pic>
          <p:pic>
            <p:nvPicPr>
              <p:cNvPr id="39" name="Picture 38" descr="A red and black design on a rug&#10;&#10;Description automatically generated">
                <a:extLst>
                  <a:ext uri="{FF2B5EF4-FFF2-40B4-BE49-F238E27FC236}">
                    <a16:creationId xmlns:a16="http://schemas.microsoft.com/office/drawing/2014/main" id="{2A54FD0F-87AC-46AD-E1C5-1435B2CBB4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95792" y="-2108602"/>
                <a:ext cx="1562318" cy="5753903"/>
              </a:xfrm>
              <a:prstGeom prst="rect">
                <a:avLst/>
              </a:prstGeom>
            </p:spPr>
          </p:pic>
        </p:grpSp>
        <p:grpSp>
          <p:nvGrpSpPr>
            <p:cNvPr id="9" name="Group 8">
              <a:extLst>
                <a:ext uri="{FF2B5EF4-FFF2-40B4-BE49-F238E27FC236}">
                  <a16:creationId xmlns:a16="http://schemas.microsoft.com/office/drawing/2014/main" id="{B96BD580-2F15-BA59-4B58-EBFA93FB9534}"/>
                </a:ext>
              </a:extLst>
            </p:cNvPr>
            <p:cNvGrpSpPr/>
            <p:nvPr/>
          </p:nvGrpSpPr>
          <p:grpSpPr>
            <a:xfrm rot="5400000" flipH="1">
              <a:off x="8475341" y="3013074"/>
              <a:ext cx="6563353" cy="831850"/>
              <a:chOff x="-1" y="-24841"/>
              <a:chExt cx="11347452" cy="1574350"/>
            </a:xfrm>
          </p:grpSpPr>
          <p:pic>
            <p:nvPicPr>
              <p:cNvPr id="36" name="Picture 35" descr="A red and black design on a rug&#10;&#10;Description automatically generated">
                <a:extLst>
                  <a:ext uri="{FF2B5EF4-FFF2-40B4-BE49-F238E27FC236}">
                    <a16:creationId xmlns:a16="http://schemas.microsoft.com/office/drawing/2014/main" id="{7CF6355B-3926-7C40-D919-64CFC2952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689341" y="-2120634"/>
                <a:ext cx="1562318" cy="5753903"/>
              </a:xfrm>
              <a:prstGeom prst="rect">
                <a:avLst/>
              </a:prstGeom>
            </p:spPr>
          </p:pic>
          <p:pic>
            <p:nvPicPr>
              <p:cNvPr id="37" name="Picture 36" descr="A red and black design on a rug&#10;&#10;Description automatically generated">
                <a:extLst>
                  <a:ext uri="{FF2B5EF4-FFF2-40B4-BE49-F238E27FC236}">
                    <a16:creationId xmlns:a16="http://schemas.microsoft.com/office/drawing/2014/main" id="{9EE77C8B-1B6E-904D-042D-950EEA99C4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95792" y="-2108602"/>
                <a:ext cx="1562318" cy="5753903"/>
              </a:xfrm>
              <a:prstGeom prst="rect">
                <a:avLst/>
              </a:prstGeom>
            </p:spPr>
          </p:pic>
        </p:grpSp>
        <p:grpSp>
          <p:nvGrpSpPr>
            <p:cNvPr id="10" name="Group 9">
              <a:extLst>
                <a:ext uri="{FF2B5EF4-FFF2-40B4-BE49-F238E27FC236}">
                  <a16:creationId xmlns:a16="http://schemas.microsoft.com/office/drawing/2014/main" id="{6460E796-322F-4D47-F343-0F9C18F437F4}"/>
                </a:ext>
              </a:extLst>
            </p:cNvPr>
            <p:cNvGrpSpPr/>
            <p:nvPr/>
          </p:nvGrpSpPr>
          <p:grpSpPr>
            <a:xfrm>
              <a:off x="1047045" y="6075947"/>
              <a:ext cx="10074419" cy="802181"/>
              <a:chOff x="1047045" y="6075947"/>
              <a:chExt cx="10074419" cy="802181"/>
            </a:xfrm>
          </p:grpSpPr>
          <p:grpSp>
            <p:nvGrpSpPr>
              <p:cNvPr id="30" name="Group 29">
                <a:extLst>
                  <a:ext uri="{FF2B5EF4-FFF2-40B4-BE49-F238E27FC236}">
                    <a16:creationId xmlns:a16="http://schemas.microsoft.com/office/drawing/2014/main" id="{D1E0C782-4199-EDEB-17C2-E7C150667626}"/>
                  </a:ext>
                </a:extLst>
              </p:cNvPr>
              <p:cNvGrpSpPr/>
              <p:nvPr/>
            </p:nvGrpSpPr>
            <p:grpSpPr>
              <a:xfrm>
                <a:off x="1047045" y="6075947"/>
                <a:ext cx="5048955" cy="794085"/>
                <a:chOff x="1047045" y="5689889"/>
                <a:chExt cx="7952278" cy="1180143"/>
              </a:xfrm>
            </p:grpSpPr>
            <p:pic>
              <p:nvPicPr>
                <p:cNvPr id="34" name="Picture 33" descr="A red triangle with black lines&#10;&#10;Description automatically generated">
                  <a:extLst>
                    <a:ext uri="{FF2B5EF4-FFF2-40B4-BE49-F238E27FC236}">
                      <a16:creationId xmlns:a16="http://schemas.microsoft.com/office/drawing/2014/main" id="{543AD037-BBAC-6602-E382-FB3CEBDCD7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35" name="Picture 34" descr="A red triangle with black lines&#10;&#10;Description automatically generated">
                  <a:extLst>
                    <a:ext uri="{FF2B5EF4-FFF2-40B4-BE49-F238E27FC236}">
                      <a16:creationId xmlns:a16="http://schemas.microsoft.com/office/drawing/2014/main" id="{55B176A0-4AC1-833B-4C39-11F909CDF0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nvGrpSpPr>
              <p:cNvPr id="31" name="Group 30">
                <a:extLst>
                  <a:ext uri="{FF2B5EF4-FFF2-40B4-BE49-F238E27FC236}">
                    <a16:creationId xmlns:a16="http://schemas.microsoft.com/office/drawing/2014/main" id="{09BAE49B-DD8E-E4CD-E0D2-BD15BB4F821D}"/>
                  </a:ext>
                </a:extLst>
              </p:cNvPr>
              <p:cNvGrpSpPr/>
              <p:nvPr/>
            </p:nvGrpSpPr>
            <p:grpSpPr>
              <a:xfrm>
                <a:off x="6072509" y="6084043"/>
                <a:ext cx="5048955" cy="794085"/>
                <a:chOff x="1047045" y="5689889"/>
                <a:chExt cx="7952278" cy="1180143"/>
              </a:xfrm>
            </p:grpSpPr>
            <p:pic>
              <p:nvPicPr>
                <p:cNvPr id="32" name="Picture 31" descr="A red triangle with black lines&#10;&#10;Description automatically generated">
                  <a:extLst>
                    <a:ext uri="{FF2B5EF4-FFF2-40B4-BE49-F238E27FC236}">
                      <a16:creationId xmlns:a16="http://schemas.microsoft.com/office/drawing/2014/main" id="{8A1BA588-A439-D7FB-B6BB-C1ECB933B3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33" name="Picture 32" descr="A red triangle with black lines&#10;&#10;Description automatically generated">
                  <a:extLst>
                    <a:ext uri="{FF2B5EF4-FFF2-40B4-BE49-F238E27FC236}">
                      <a16:creationId xmlns:a16="http://schemas.microsoft.com/office/drawing/2014/main" id="{F91D715E-BFE6-3F90-3D8A-68E1E0FCAA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grpSp>
          <p:nvGrpSpPr>
            <p:cNvPr id="11" name="Group 10">
              <a:extLst>
                <a:ext uri="{FF2B5EF4-FFF2-40B4-BE49-F238E27FC236}">
                  <a16:creationId xmlns:a16="http://schemas.microsoft.com/office/drawing/2014/main" id="{E738B278-2125-B4A3-997E-DE02A487EAD0}"/>
                </a:ext>
              </a:extLst>
            </p:cNvPr>
            <p:cNvGrpSpPr/>
            <p:nvPr/>
          </p:nvGrpSpPr>
          <p:grpSpPr>
            <a:xfrm flipH="1" flipV="1">
              <a:off x="1047045" y="0"/>
              <a:ext cx="10074419" cy="802181"/>
              <a:chOff x="1047045" y="6075947"/>
              <a:chExt cx="10074419" cy="802181"/>
            </a:xfrm>
          </p:grpSpPr>
          <p:grpSp>
            <p:nvGrpSpPr>
              <p:cNvPr id="24" name="Group 23">
                <a:extLst>
                  <a:ext uri="{FF2B5EF4-FFF2-40B4-BE49-F238E27FC236}">
                    <a16:creationId xmlns:a16="http://schemas.microsoft.com/office/drawing/2014/main" id="{8E5FC054-17B3-813A-845F-B01A50C3A91B}"/>
                  </a:ext>
                </a:extLst>
              </p:cNvPr>
              <p:cNvGrpSpPr/>
              <p:nvPr/>
            </p:nvGrpSpPr>
            <p:grpSpPr>
              <a:xfrm>
                <a:off x="1047045" y="6075947"/>
                <a:ext cx="5048955" cy="794085"/>
                <a:chOff x="1047045" y="5689889"/>
                <a:chExt cx="7952278" cy="1180143"/>
              </a:xfrm>
            </p:grpSpPr>
            <p:pic>
              <p:nvPicPr>
                <p:cNvPr id="28" name="Picture 27" descr="A red triangle with black lines&#10;&#10;Description automatically generated">
                  <a:extLst>
                    <a:ext uri="{FF2B5EF4-FFF2-40B4-BE49-F238E27FC236}">
                      <a16:creationId xmlns:a16="http://schemas.microsoft.com/office/drawing/2014/main" id="{AD811D65-56A9-BDD3-64C4-91BFB75C5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29" name="Picture 28" descr="A red triangle with black lines&#10;&#10;Description automatically generated">
                  <a:extLst>
                    <a:ext uri="{FF2B5EF4-FFF2-40B4-BE49-F238E27FC236}">
                      <a16:creationId xmlns:a16="http://schemas.microsoft.com/office/drawing/2014/main" id="{0A0A7C7F-0112-1B11-B1EB-ACFB14F858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nvGrpSpPr>
              <p:cNvPr id="25" name="Group 24">
                <a:extLst>
                  <a:ext uri="{FF2B5EF4-FFF2-40B4-BE49-F238E27FC236}">
                    <a16:creationId xmlns:a16="http://schemas.microsoft.com/office/drawing/2014/main" id="{D65FE22F-B01B-B6D5-D49F-3F9FEFFA05AF}"/>
                  </a:ext>
                </a:extLst>
              </p:cNvPr>
              <p:cNvGrpSpPr/>
              <p:nvPr/>
            </p:nvGrpSpPr>
            <p:grpSpPr>
              <a:xfrm>
                <a:off x="6072509" y="6084043"/>
                <a:ext cx="5048955" cy="794085"/>
                <a:chOff x="1047045" y="5689889"/>
                <a:chExt cx="7952278" cy="1180143"/>
              </a:xfrm>
            </p:grpSpPr>
            <p:pic>
              <p:nvPicPr>
                <p:cNvPr id="26" name="Picture 25" descr="A red triangle with black lines&#10;&#10;Description automatically generated">
                  <a:extLst>
                    <a:ext uri="{FF2B5EF4-FFF2-40B4-BE49-F238E27FC236}">
                      <a16:creationId xmlns:a16="http://schemas.microsoft.com/office/drawing/2014/main" id="{DE2533F2-B28A-9B96-15C9-971CC5EA04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27" name="Picture 26" descr="A red triangle with black lines&#10;&#10;Description automatically generated">
                  <a:extLst>
                    <a:ext uri="{FF2B5EF4-FFF2-40B4-BE49-F238E27FC236}">
                      <a16:creationId xmlns:a16="http://schemas.microsoft.com/office/drawing/2014/main" id="{CA0DF9DD-E80D-F491-F035-6B8A2C1B74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grpSp>
          <p:nvGrpSpPr>
            <p:cNvPr id="12" name="Group 11">
              <a:extLst>
                <a:ext uri="{FF2B5EF4-FFF2-40B4-BE49-F238E27FC236}">
                  <a16:creationId xmlns:a16="http://schemas.microsoft.com/office/drawing/2014/main" id="{2D2F2B8D-0206-918E-B69D-E3C2F91AD44C}"/>
                </a:ext>
              </a:extLst>
            </p:cNvPr>
            <p:cNvGrpSpPr/>
            <p:nvPr/>
          </p:nvGrpSpPr>
          <p:grpSpPr>
            <a:xfrm>
              <a:off x="9764075" y="8097"/>
              <a:ext cx="2406048" cy="2394769"/>
              <a:chOff x="9764075" y="8097"/>
              <a:chExt cx="2406048" cy="2394769"/>
            </a:xfrm>
          </p:grpSpPr>
          <p:pic>
            <p:nvPicPr>
              <p:cNvPr id="22" name="Picture 21" descr="A close up of a drawing&#10;&#10;Description automatically generated">
                <a:extLst>
                  <a:ext uri="{FF2B5EF4-FFF2-40B4-BE49-F238E27FC236}">
                    <a16:creationId xmlns:a16="http://schemas.microsoft.com/office/drawing/2014/main" id="{748D53C3-9E47-2A50-31AC-9BE97341070E}"/>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23" name="Picture 22" descr="A white surface with black specks&#10;&#10;Description automatically generated">
                <a:extLst>
                  <a:ext uri="{FF2B5EF4-FFF2-40B4-BE49-F238E27FC236}">
                    <a16:creationId xmlns:a16="http://schemas.microsoft.com/office/drawing/2014/main" id="{E9B2692C-8525-76B9-4C45-919B6EBE15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13" name="Group 12">
              <a:extLst>
                <a:ext uri="{FF2B5EF4-FFF2-40B4-BE49-F238E27FC236}">
                  <a16:creationId xmlns:a16="http://schemas.microsoft.com/office/drawing/2014/main" id="{9348D286-FDF9-061C-0145-8F9D4983DE08}"/>
                </a:ext>
              </a:extLst>
            </p:cNvPr>
            <p:cNvGrpSpPr/>
            <p:nvPr/>
          </p:nvGrpSpPr>
          <p:grpSpPr>
            <a:xfrm rot="16200000">
              <a:off x="168413" y="-177956"/>
              <a:ext cx="2289182" cy="2638726"/>
              <a:chOff x="9764075" y="8097"/>
              <a:chExt cx="2406048" cy="2394769"/>
            </a:xfrm>
          </p:grpSpPr>
          <p:pic>
            <p:nvPicPr>
              <p:cNvPr id="20" name="Picture 19" descr="A close up of a drawing&#10;&#10;Description automatically generated">
                <a:extLst>
                  <a:ext uri="{FF2B5EF4-FFF2-40B4-BE49-F238E27FC236}">
                    <a16:creationId xmlns:a16="http://schemas.microsoft.com/office/drawing/2014/main" id="{55E66BCF-5C1A-B26D-E11E-4A114A998DD3}"/>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21" name="Picture 20" descr="A white surface with black specks&#10;&#10;Description automatically generated">
                <a:extLst>
                  <a:ext uri="{FF2B5EF4-FFF2-40B4-BE49-F238E27FC236}">
                    <a16:creationId xmlns:a16="http://schemas.microsoft.com/office/drawing/2014/main" id="{C1BBEAA9-9588-0138-63AB-850C098A3E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14" name="Group 13">
              <a:extLst>
                <a:ext uri="{FF2B5EF4-FFF2-40B4-BE49-F238E27FC236}">
                  <a16:creationId xmlns:a16="http://schemas.microsoft.com/office/drawing/2014/main" id="{857D2857-6FAE-5982-BB20-42555A379CB9}"/>
                </a:ext>
              </a:extLst>
            </p:cNvPr>
            <p:cNvGrpSpPr/>
            <p:nvPr/>
          </p:nvGrpSpPr>
          <p:grpSpPr>
            <a:xfrm rot="5400000">
              <a:off x="9752657" y="4456104"/>
              <a:ext cx="2284175" cy="2543681"/>
              <a:chOff x="9764075" y="8097"/>
              <a:chExt cx="2406048" cy="2394769"/>
            </a:xfrm>
          </p:grpSpPr>
          <p:pic>
            <p:nvPicPr>
              <p:cNvPr id="18" name="Picture 17" descr="A close up of a drawing&#10;&#10;Description automatically generated">
                <a:extLst>
                  <a:ext uri="{FF2B5EF4-FFF2-40B4-BE49-F238E27FC236}">
                    <a16:creationId xmlns:a16="http://schemas.microsoft.com/office/drawing/2014/main" id="{F27523AE-CAC4-18E0-C31E-54491E47DC8A}"/>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19" name="Picture 18" descr="A white surface with black specks&#10;&#10;Description automatically generated">
                <a:extLst>
                  <a:ext uri="{FF2B5EF4-FFF2-40B4-BE49-F238E27FC236}">
                    <a16:creationId xmlns:a16="http://schemas.microsoft.com/office/drawing/2014/main" id="{FBF347D8-1C82-8F58-A741-A77632A303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15" name="Group 14">
              <a:extLst>
                <a:ext uri="{FF2B5EF4-FFF2-40B4-BE49-F238E27FC236}">
                  <a16:creationId xmlns:a16="http://schemas.microsoft.com/office/drawing/2014/main" id="{13D9498F-26BB-68C7-A7E0-C95E79FF7AB1}"/>
                </a:ext>
              </a:extLst>
            </p:cNvPr>
            <p:cNvGrpSpPr/>
            <p:nvPr/>
          </p:nvGrpSpPr>
          <p:grpSpPr>
            <a:xfrm rot="10800000">
              <a:off x="-6361" y="4463231"/>
              <a:ext cx="2406048" cy="2394769"/>
              <a:chOff x="9764075" y="8097"/>
              <a:chExt cx="2406048" cy="2394769"/>
            </a:xfrm>
          </p:grpSpPr>
          <p:pic>
            <p:nvPicPr>
              <p:cNvPr id="16" name="Picture 15" descr="A close up of a drawing&#10;&#10;Description automatically generated">
                <a:extLst>
                  <a:ext uri="{FF2B5EF4-FFF2-40B4-BE49-F238E27FC236}">
                    <a16:creationId xmlns:a16="http://schemas.microsoft.com/office/drawing/2014/main" id="{83AFD19E-051C-2C8E-80A8-1AB5FAF62C81}"/>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17" name="Picture 16" descr="A white surface with black specks&#10;&#10;Description automatically generated">
                <a:extLst>
                  <a:ext uri="{FF2B5EF4-FFF2-40B4-BE49-F238E27FC236}">
                    <a16:creationId xmlns:a16="http://schemas.microsoft.com/office/drawing/2014/main" id="{DBB634D2-1A54-C594-AE3B-61B875EF10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sp>
        <p:nvSpPr>
          <p:cNvPr id="3" name="TextBox 2">
            <a:extLst>
              <a:ext uri="{FF2B5EF4-FFF2-40B4-BE49-F238E27FC236}">
                <a16:creationId xmlns:a16="http://schemas.microsoft.com/office/drawing/2014/main" id="{A69AF74B-33C3-7C88-8792-75BBFC7B485A}"/>
              </a:ext>
            </a:extLst>
          </p:cNvPr>
          <p:cNvSpPr txBox="1"/>
          <p:nvPr/>
        </p:nvSpPr>
        <p:spPr>
          <a:xfrm>
            <a:off x="2156975" y="801512"/>
            <a:ext cx="7996951" cy="1200329"/>
          </a:xfrm>
          <a:prstGeom prst="rect">
            <a:avLst/>
          </a:prstGeom>
          <a:noFill/>
        </p:spPr>
        <p:txBody>
          <a:bodyPr wrap="square" lIns="91440" tIns="45720" rIns="91440" bIns="45720" rtlCol="0" anchor="t">
            <a:spAutoFit/>
          </a:bodyPr>
          <a:lstStyle/>
          <a:p>
            <a:r>
              <a:rPr lang="en-US" sz="3600" b="1" dirty="0">
                <a:solidFill>
                  <a:srgbClr val="BB3449"/>
                </a:solidFill>
                <a:latin typeface="Amasis MT Pro" panose="02040504050005020304" pitchFamily="18" charset="0"/>
                <a:cs typeface="Aharoni"/>
              </a:rPr>
              <a:t>PICO can also help you identify keywords for your search</a:t>
            </a:r>
          </a:p>
        </p:txBody>
      </p:sp>
      <p:graphicFrame>
        <p:nvGraphicFramePr>
          <p:cNvPr id="4" name="Table 7">
            <a:extLst>
              <a:ext uri="{FF2B5EF4-FFF2-40B4-BE49-F238E27FC236}">
                <a16:creationId xmlns:a16="http://schemas.microsoft.com/office/drawing/2014/main" id="{16073F13-F199-DBD8-0D0A-86CF231F31D6}"/>
              </a:ext>
            </a:extLst>
          </p:cNvPr>
          <p:cNvGraphicFramePr>
            <a:graphicFrameLocks noGrp="1"/>
          </p:cNvGraphicFramePr>
          <p:nvPr>
            <p:extLst>
              <p:ext uri="{D42A27DB-BD31-4B8C-83A1-F6EECF244321}">
                <p14:modId xmlns:p14="http://schemas.microsoft.com/office/powerpoint/2010/main" val="1123311044"/>
              </p:ext>
            </p:extLst>
          </p:nvPr>
        </p:nvGraphicFramePr>
        <p:xfrm>
          <a:off x="825492" y="2106454"/>
          <a:ext cx="10509243" cy="1034980"/>
        </p:xfrm>
        <a:graphic>
          <a:graphicData uri="http://schemas.openxmlformats.org/drawingml/2006/table">
            <a:tbl>
              <a:tblPr firstRow="1" bandRow="1">
                <a:tableStyleId>{6E25E649-3F16-4E02-A733-19D2CDBF48F0}</a:tableStyleId>
              </a:tblPr>
              <a:tblGrid>
                <a:gridCol w="2367800">
                  <a:extLst>
                    <a:ext uri="{9D8B030D-6E8A-4147-A177-3AD203B41FA5}">
                      <a16:colId xmlns:a16="http://schemas.microsoft.com/office/drawing/2014/main" val="3416736785"/>
                    </a:ext>
                  </a:extLst>
                </a:gridCol>
                <a:gridCol w="2708729">
                  <a:extLst>
                    <a:ext uri="{9D8B030D-6E8A-4147-A177-3AD203B41FA5}">
                      <a16:colId xmlns:a16="http://schemas.microsoft.com/office/drawing/2014/main" val="126522543"/>
                    </a:ext>
                  </a:extLst>
                </a:gridCol>
                <a:gridCol w="2716357">
                  <a:extLst>
                    <a:ext uri="{9D8B030D-6E8A-4147-A177-3AD203B41FA5}">
                      <a16:colId xmlns:a16="http://schemas.microsoft.com/office/drawing/2014/main" val="774317472"/>
                    </a:ext>
                  </a:extLst>
                </a:gridCol>
                <a:gridCol w="2716357">
                  <a:extLst>
                    <a:ext uri="{9D8B030D-6E8A-4147-A177-3AD203B41FA5}">
                      <a16:colId xmlns:a16="http://schemas.microsoft.com/office/drawing/2014/main" val="3406243292"/>
                    </a:ext>
                  </a:extLst>
                </a:gridCol>
              </a:tblGrid>
              <a:tr h="320989">
                <a:tc>
                  <a:txBody>
                    <a:bodyPr/>
                    <a:lstStyle/>
                    <a:p>
                      <a:pPr algn="ctr"/>
                      <a:r>
                        <a:rPr lang="en-US" sz="2400" dirty="0">
                          <a:solidFill>
                            <a:schemeClr val="tx1"/>
                          </a:solidFill>
                          <a:latin typeface="+mn-lt"/>
                        </a:rPr>
                        <a:t>P</a:t>
                      </a:r>
                    </a:p>
                  </a:txBody>
                  <a:tcPr>
                    <a:solidFill>
                      <a:srgbClr val="BB3449"/>
                    </a:solidFill>
                  </a:tcPr>
                </a:tc>
                <a:tc>
                  <a:txBody>
                    <a:bodyPr/>
                    <a:lstStyle/>
                    <a:p>
                      <a:pPr algn="ctr"/>
                      <a:r>
                        <a:rPr lang="en-US" sz="2400" dirty="0">
                          <a:solidFill>
                            <a:schemeClr val="tx1"/>
                          </a:solidFill>
                          <a:latin typeface="+mn-lt"/>
                        </a:rPr>
                        <a:t>I</a:t>
                      </a:r>
                    </a:p>
                  </a:txBody>
                  <a:tcPr>
                    <a:solidFill>
                      <a:srgbClr val="BB3449"/>
                    </a:solidFill>
                  </a:tcPr>
                </a:tc>
                <a:tc>
                  <a:txBody>
                    <a:bodyPr/>
                    <a:lstStyle/>
                    <a:p>
                      <a:pPr algn="ctr"/>
                      <a:r>
                        <a:rPr lang="en-US" sz="2400" dirty="0">
                          <a:solidFill>
                            <a:schemeClr val="tx1"/>
                          </a:solidFill>
                          <a:latin typeface="+mn-lt"/>
                        </a:rPr>
                        <a:t>C</a:t>
                      </a:r>
                    </a:p>
                  </a:txBody>
                  <a:tcPr>
                    <a:solidFill>
                      <a:srgbClr val="BB3449"/>
                    </a:solidFill>
                  </a:tcPr>
                </a:tc>
                <a:tc>
                  <a:txBody>
                    <a:bodyPr/>
                    <a:lstStyle/>
                    <a:p>
                      <a:pPr algn="ctr"/>
                      <a:r>
                        <a:rPr lang="en-US" sz="2400" dirty="0">
                          <a:solidFill>
                            <a:schemeClr val="tx1"/>
                          </a:solidFill>
                          <a:latin typeface="+mn-lt"/>
                        </a:rPr>
                        <a:t>O</a:t>
                      </a:r>
                    </a:p>
                  </a:txBody>
                  <a:tcPr>
                    <a:solidFill>
                      <a:srgbClr val="BB3449"/>
                    </a:solidFill>
                  </a:tcPr>
                </a:tc>
                <a:extLst>
                  <a:ext uri="{0D108BD9-81ED-4DB2-BD59-A6C34878D82A}">
                    <a16:rowId xmlns:a16="http://schemas.microsoft.com/office/drawing/2014/main" val="1358352131"/>
                  </a:ext>
                </a:extLst>
              </a:tr>
              <a:tr h="577780">
                <a:tc>
                  <a:txBody>
                    <a:bodyPr/>
                    <a:lstStyle/>
                    <a:p>
                      <a:pPr algn="ctr"/>
                      <a:r>
                        <a:rPr lang="en-US" sz="2400">
                          <a:solidFill>
                            <a:schemeClr val="tx1"/>
                          </a:solidFill>
                          <a:latin typeface="+mn-lt"/>
                        </a:rPr>
                        <a:t>Patient/Problem</a:t>
                      </a:r>
                    </a:p>
                  </a:txBody>
                  <a:tcPr/>
                </a:tc>
                <a:tc>
                  <a:txBody>
                    <a:bodyPr/>
                    <a:lstStyle/>
                    <a:p>
                      <a:pPr algn="ctr"/>
                      <a:r>
                        <a:rPr lang="en-US" sz="2400">
                          <a:solidFill>
                            <a:schemeClr val="tx1"/>
                          </a:solidFill>
                          <a:latin typeface="+mn-lt"/>
                        </a:rPr>
                        <a:t>Intervention</a:t>
                      </a:r>
                    </a:p>
                  </a:txBody>
                  <a:tcPr>
                    <a:solidFill>
                      <a:schemeClr val="bg2"/>
                    </a:solidFill>
                  </a:tcPr>
                </a:tc>
                <a:tc>
                  <a:txBody>
                    <a:bodyPr/>
                    <a:lstStyle/>
                    <a:p>
                      <a:pPr algn="ctr"/>
                      <a:r>
                        <a:rPr lang="en-US" sz="2400">
                          <a:solidFill>
                            <a:schemeClr val="tx1"/>
                          </a:solidFill>
                          <a:latin typeface="+mn-lt"/>
                        </a:rPr>
                        <a:t>Comparison</a:t>
                      </a:r>
                    </a:p>
                  </a:txBody>
                  <a:tcPr/>
                </a:tc>
                <a:tc>
                  <a:txBody>
                    <a:bodyPr/>
                    <a:lstStyle/>
                    <a:p>
                      <a:pPr algn="ctr"/>
                      <a:r>
                        <a:rPr lang="en-US" sz="2400" dirty="0">
                          <a:solidFill>
                            <a:schemeClr val="tx1"/>
                          </a:solidFill>
                          <a:latin typeface="+mn-lt"/>
                        </a:rPr>
                        <a:t>Outcomes</a:t>
                      </a:r>
                    </a:p>
                  </a:txBody>
                  <a:tcPr/>
                </a:tc>
                <a:extLst>
                  <a:ext uri="{0D108BD9-81ED-4DB2-BD59-A6C34878D82A}">
                    <a16:rowId xmlns:a16="http://schemas.microsoft.com/office/drawing/2014/main" val="1580651353"/>
                  </a:ext>
                </a:extLst>
              </a:tr>
            </a:tbl>
          </a:graphicData>
        </a:graphic>
      </p:graphicFrame>
      <p:graphicFrame>
        <p:nvGraphicFramePr>
          <p:cNvPr id="6" name="Table 2">
            <a:extLst>
              <a:ext uri="{FF2B5EF4-FFF2-40B4-BE49-F238E27FC236}">
                <a16:creationId xmlns:a16="http://schemas.microsoft.com/office/drawing/2014/main" id="{8781707A-1B8B-6E1F-1881-0D054B0710DB}"/>
              </a:ext>
            </a:extLst>
          </p:cNvPr>
          <p:cNvGraphicFramePr>
            <a:graphicFrameLocks noGrp="1"/>
          </p:cNvGraphicFramePr>
          <p:nvPr>
            <p:extLst>
              <p:ext uri="{D42A27DB-BD31-4B8C-83A1-F6EECF244321}">
                <p14:modId xmlns:p14="http://schemas.microsoft.com/office/powerpoint/2010/main" val="530161121"/>
              </p:ext>
            </p:extLst>
          </p:nvPr>
        </p:nvGraphicFramePr>
        <p:xfrm>
          <a:off x="822324" y="4485082"/>
          <a:ext cx="10502884" cy="2011680"/>
        </p:xfrm>
        <a:graphic>
          <a:graphicData uri="http://schemas.openxmlformats.org/drawingml/2006/table">
            <a:tbl>
              <a:tblPr firstRow="1" bandRow="1">
                <a:tableStyleId>{D7AC3CCA-C797-4891-BE02-D94E43425B78}</a:tableStyleId>
              </a:tblPr>
              <a:tblGrid>
                <a:gridCol w="2625721">
                  <a:extLst>
                    <a:ext uri="{9D8B030D-6E8A-4147-A177-3AD203B41FA5}">
                      <a16:colId xmlns:a16="http://schemas.microsoft.com/office/drawing/2014/main" val="3997484370"/>
                    </a:ext>
                  </a:extLst>
                </a:gridCol>
                <a:gridCol w="2625721">
                  <a:extLst>
                    <a:ext uri="{9D8B030D-6E8A-4147-A177-3AD203B41FA5}">
                      <a16:colId xmlns:a16="http://schemas.microsoft.com/office/drawing/2014/main" val="417818909"/>
                    </a:ext>
                  </a:extLst>
                </a:gridCol>
                <a:gridCol w="2625721">
                  <a:extLst>
                    <a:ext uri="{9D8B030D-6E8A-4147-A177-3AD203B41FA5}">
                      <a16:colId xmlns:a16="http://schemas.microsoft.com/office/drawing/2014/main" val="1453869973"/>
                    </a:ext>
                  </a:extLst>
                </a:gridCol>
                <a:gridCol w="2625721">
                  <a:extLst>
                    <a:ext uri="{9D8B030D-6E8A-4147-A177-3AD203B41FA5}">
                      <a16:colId xmlns:a16="http://schemas.microsoft.com/office/drawing/2014/main" val="3290418922"/>
                    </a:ext>
                  </a:extLst>
                </a:gridCol>
              </a:tblGrid>
              <a:tr h="1927011">
                <a:tc>
                  <a:txBody>
                    <a:bodyPr/>
                    <a:lstStyle/>
                    <a:p>
                      <a:r>
                        <a:rPr lang="en-US"/>
                        <a:t>Aged</a:t>
                      </a:r>
                    </a:p>
                    <a:p>
                      <a:r>
                        <a:rPr lang="en-US"/>
                        <a:t>Diabetic foot</a:t>
                      </a:r>
                    </a:p>
                    <a:p>
                      <a:r>
                        <a:rPr lang="en-US"/>
                        <a:t>Foot ulcers</a:t>
                      </a:r>
                    </a:p>
                    <a:p>
                      <a:r>
                        <a:rPr lang="en-US"/>
                        <a:t>DFUs</a:t>
                      </a:r>
                    </a:p>
                    <a:p>
                      <a:r>
                        <a:rPr lang="en-US"/>
                        <a:t>Lesions</a:t>
                      </a:r>
                    </a:p>
                    <a:p>
                      <a:endParaRPr lang="en-US"/>
                    </a:p>
                  </a:txBody>
                  <a:tcPr/>
                </a:tc>
                <a:tc>
                  <a:txBody>
                    <a:bodyPr/>
                    <a:lstStyle/>
                    <a:p>
                      <a:r>
                        <a:rPr lang="en-US" dirty="0"/>
                        <a:t>Negative pressure wound dressing</a:t>
                      </a:r>
                    </a:p>
                    <a:p>
                      <a:r>
                        <a:rPr lang="en-US" dirty="0"/>
                        <a:t>NPWT</a:t>
                      </a:r>
                    </a:p>
                    <a:p>
                      <a:r>
                        <a:rPr lang="en-US" dirty="0"/>
                        <a:t>Vacuum-assisted closure</a:t>
                      </a:r>
                    </a:p>
                    <a:p>
                      <a:r>
                        <a:rPr lang="en-US" dirty="0"/>
                        <a:t>Topical negative pressure</a:t>
                      </a:r>
                    </a:p>
                  </a:txBody>
                  <a:tcPr/>
                </a:tc>
                <a:tc>
                  <a:txBody>
                    <a:bodyPr/>
                    <a:lstStyle/>
                    <a:p>
                      <a:r>
                        <a:rPr lang="en-US"/>
                        <a:t>Dressings</a:t>
                      </a:r>
                    </a:p>
                    <a:p>
                      <a:r>
                        <a:rPr lang="en-US"/>
                        <a:t>Occlusive Bandages</a:t>
                      </a:r>
                    </a:p>
                    <a:p>
                      <a:r>
                        <a:rPr lang="en-US"/>
                        <a:t>Moist wound </a:t>
                      </a:r>
                    </a:p>
                    <a:p>
                      <a:r>
                        <a:rPr lang="en-US"/>
                        <a:t>advanced moist wound therapy</a:t>
                      </a:r>
                    </a:p>
                  </a:txBody>
                  <a:tcPr/>
                </a:tc>
                <a:tc>
                  <a:txBody>
                    <a:bodyPr/>
                    <a:lstStyle/>
                    <a:p>
                      <a:r>
                        <a:rPr lang="en-US" dirty="0"/>
                        <a:t>Wound healing</a:t>
                      </a:r>
                    </a:p>
                    <a:p>
                      <a:r>
                        <a:rPr lang="en-US" dirty="0"/>
                        <a:t>Complications</a:t>
                      </a:r>
                    </a:p>
                    <a:p>
                      <a:r>
                        <a:rPr lang="en-US" dirty="0"/>
                        <a:t>Infection</a:t>
                      </a:r>
                    </a:p>
                    <a:p>
                      <a:r>
                        <a:rPr lang="en-US" dirty="0"/>
                        <a:t>Blood flow</a:t>
                      </a:r>
                    </a:p>
                  </a:txBody>
                  <a:tcPr/>
                </a:tc>
                <a:extLst>
                  <a:ext uri="{0D108BD9-81ED-4DB2-BD59-A6C34878D82A}">
                    <a16:rowId xmlns:a16="http://schemas.microsoft.com/office/drawing/2014/main" val="2644257753"/>
                  </a:ext>
                </a:extLst>
              </a:tr>
            </a:tbl>
          </a:graphicData>
        </a:graphic>
      </p:graphicFrame>
      <p:graphicFrame>
        <p:nvGraphicFramePr>
          <p:cNvPr id="40" name="Table 2">
            <a:extLst>
              <a:ext uri="{FF2B5EF4-FFF2-40B4-BE49-F238E27FC236}">
                <a16:creationId xmlns:a16="http://schemas.microsoft.com/office/drawing/2014/main" id="{4A533D1D-4FA3-E364-1B02-1184B4BAD0D6}"/>
              </a:ext>
            </a:extLst>
          </p:cNvPr>
          <p:cNvGraphicFramePr>
            <a:graphicFrameLocks noGrp="1"/>
          </p:cNvGraphicFramePr>
          <p:nvPr>
            <p:extLst>
              <p:ext uri="{D42A27DB-BD31-4B8C-83A1-F6EECF244321}">
                <p14:modId xmlns:p14="http://schemas.microsoft.com/office/powerpoint/2010/main" val="880667656"/>
              </p:ext>
            </p:extLst>
          </p:nvPr>
        </p:nvGraphicFramePr>
        <p:xfrm>
          <a:off x="819134" y="3064341"/>
          <a:ext cx="10534672" cy="1005840"/>
        </p:xfrm>
        <a:graphic>
          <a:graphicData uri="http://schemas.openxmlformats.org/drawingml/2006/table">
            <a:tbl>
              <a:tblPr firstRow="1" bandRow="1">
                <a:tableStyleId>{D7AC3CCA-C797-4891-BE02-D94E43425B78}</a:tableStyleId>
              </a:tblPr>
              <a:tblGrid>
                <a:gridCol w="2633668">
                  <a:extLst>
                    <a:ext uri="{9D8B030D-6E8A-4147-A177-3AD203B41FA5}">
                      <a16:colId xmlns:a16="http://schemas.microsoft.com/office/drawing/2014/main" val="3997484370"/>
                    </a:ext>
                  </a:extLst>
                </a:gridCol>
                <a:gridCol w="2633668">
                  <a:extLst>
                    <a:ext uri="{9D8B030D-6E8A-4147-A177-3AD203B41FA5}">
                      <a16:colId xmlns:a16="http://schemas.microsoft.com/office/drawing/2014/main" val="417818909"/>
                    </a:ext>
                  </a:extLst>
                </a:gridCol>
                <a:gridCol w="2633668">
                  <a:extLst>
                    <a:ext uri="{9D8B030D-6E8A-4147-A177-3AD203B41FA5}">
                      <a16:colId xmlns:a16="http://schemas.microsoft.com/office/drawing/2014/main" val="1453869973"/>
                    </a:ext>
                  </a:extLst>
                </a:gridCol>
                <a:gridCol w="2633668">
                  <a:extLst>
                    <a:ext uri="{9D8B030D-6E8A-4147-A177-3AD203B41FA5}">
                      <a16:colId xmlns:a16="http://schemas.microsoft.com/office/drawing/2014/main" val="3290418922"/>
                    </a:ext>
                  </a:extLst>
                </a:gridCol>
              </a:tblGrid>
              <a:tr h="706176">
                <a:tc>
                  <a:txBody>
                    <a:bodyPr/>
                    <a:lstStyle/>
                    <a:p>
                      <a:pPr algn="ctr"/>
                      <a:r>
                        <a:rPr lang="en-US" sz="2000" dirty="0"/>
                        <a:t>Elderly diabetic patient with stage III foot ulcers</a:t>
                      </a:r>
                    </a:p>
                  </a:txBody>
                  <a:tcPr/>
                </a:tc>
                <a:tc>
                  <a:txBody>
                    <a:bodyPr/>
                    <a:lstStyle/>
                    <a:p>
                      <a:pPr algn="ctr"/>
                      <a:r>
                        <a:rPr lang="en-US" sz="2000"/>
                        <a:t>Negative pressure wound therapy</a:t>
                      </a:r>
                    </a:p>
                  </a:txBody>
                  <a:tcPr/>
                </a:tc>
                <a:tc>
                  <a:txBody>
                    <a:bodyPr/>
                    <a:lstStyle/>
                    <a:p>
                      <a:pPr algn="ctr"/>
                      <a:r>
                        <a:rPr lang="en-US" sz="2000"/>
                        <a:t>Standard moist wound therapy</a:t>
                      </a:r>
                    </a:p>
                  </a:txBody>
                  <a:tcPr/>
                </a:tc>
                <a:tc>
                  <a:txBody>
                    <a:bodyPr/>
                    <a:lstStyle/>
                    <a:p>
                      <a:pPr algn="ctr"/>
                      <a:r>
                        <a:rPr lang="en-US" sz="2000" dirty="0"/>
                        <a:t>Improved wound healing</a:t>
                      </a:r>
                    </a:p>
                  </a:txBody>
                  <a:tcPr/>
                </a:tc>
                <a:extLst>
                  <a:ext uri="{0D108BD9-81ED-4DB2-BD59-A6C34878D82A}">
                    <a16:rowId xmlns:a16="http://schemas.microsoft.com/office/drawing/2014/main" val="2644257753"/>
                  </a:ext>
                </a:extLst>
              </a:tr>
            </a:tbl>
          </a:graphicData>
        </a:graphic>
      </p:graphicFrame>
      <p:sp>
        <p:nvSpPr>
          <p:cNvPr id="41" name="TextBox 40">
            <a:extLst>
              <a:ext uri="{FF2B5EF4-FFF2-40B4-BE49-F238E27FC236}">
                <a16:creationId xmlns:a16="http://schemas.microsoft.com/office/drawing/2014/main" id="{E8ABE6DA-0D22-B72D-CFE4-C73923E0A532}"/>
              </a:ext>
            </a:extLst>
          </p:cNvPr>
          <p:cNvSpPr txBox="1"/>
          <p:nvPr/>
        </p:nvSpPr>
        <p:spPr>
          <a:xfrm>
            <a:off x="803251" y="3979806"/>
            <a:ext cx="10541029" cy="523220"/>
          </a:xfrm>
          <a:prstGeom prst="rect">
            <a:avLst/>
          </a:prstGeom>
          <a:solidFill>
            <a:srgbClr val="D46678"/>
          </a:solidFill>
          <a:ln>
            <a:solidFill>
              <a:schemeClr val="tx1"/>
            </a:solidFill>
          </a:ln>
          <a:effectLst>
            <a:outerShdw blurRad="50800" dist="38100" dir="5400000" algn="t" rotWithShape="0">
              <a:prstClr val="black">
                <a:alpha val="40000"/>
              </a:prstClr>
            </a:outerShdw>
          </a:effectLst>
        </p:spPr>
        <p:txBody>
          <a:bodyPr wrap="square" rtlCol="0">
            <a:spAutoFit/>
          </a:bodyPr>
          <a:lstStyle/>
          <a:p>
            <a:pPr algn="ctr"/>
            <a:r>
              <a:rPr lang="en-US" sz="2800" b="1" dirty="0"/>
              <a:t>SYNONYMS</a:t>
            </a:r>
          </a:p>
        </p:txBody>
      </p:sp>
    </p:spTree>
    <p:extLst>
      <p:ext uri="{BB962C8B-B14F-4D97-AF65-F5344CB8AC3E}">
        <p14:creationId xmlns:p14="http://schemas.microsoft.com/office/powerpoint/2010/main" val="16266283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1412BD9-2F4C-158B-8EF8-CF6958AC9093}"/>
              </a:ext>
            </a:extLst>
          </p:cNvPr>
          <p:cNvGrpSpPr/>
          <p:nvPr/>
        </p:nvGrpSpPr>
        <p:grpSpPr>
          <a:xfrm>
            <a:off x="-6361" y="-3184"/>
            <a:ext cx="12179304" cy="6881312"/>
            <a:chOff x="-6361" y="-3184"/>
            <a:chExt cx="12179304" cy="6881312"/>
          </a:xfrm>
        </p:grpSpPr>
        <p:grpSp>
          <p:nvGrpSpPr>
            <p:cNvPr id="8" name="Group 7">
              <a:extLst>
                <a:ext uri="{FF2B5EF4-FFF2-40B4-BE49-F238E27FC236}">
                  <a16:creationId xmlns:a16="http://schemas.microsoft.com/office/drawing/2014/main" id="{955155ED-F89D-A85D-5806-C554EB69FC2A}"/>
                </a:ext>
              </a:extLst>
            </p:cNvPr>
            <p:cNvGrpSpPr/>
            <p:nvPr/>
          </p:nvGrpSpPr>
          <p:grpSpPr>
            <a:xfrm rot="16200000">
              <a:off x="-2865752" y="3013075"/>
              <a:ext cx="6563353" cy="831850"/>
              <a:chOff x="-1" y="-24841"/>
              <a:chExt cx="11347452" cy="1574350"/>
            </a:xfrm>
          </p:grpSpPr>
          <p:pic>
            <p:nvPicPr>
              <p:cNvPr id="38" name="Picture 37" descr="A red and black design on a rug&#10;&#10;Description automatically generated">
                <a:extLst>
                  <a:ext uri="{FF2B5EF4-FFF2-40B4-BE49-F238E27FC236}">
                    <a16:creationId xmlns:a16="http://schemas.microsoft.com/office/drawing/2014/main" id="{7FA9E3DE-FB59-CEA5-F0C8-CE28B8B207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689341" y="-2120634"/>
                <a:ext cx="1562318" cy="5753903"/>
              </a:xfrm>
              <a:prstGeom prst="rect">
                <a:avLst/>
              </a:prstGeom>
            </p:spPr>
          </p:pic>
          <p:pic>
            <p:nvPicPr>
              <p:cNvPr id="39" name="Picture 38" descr="A red and black design on a rug&#10;&#10;Description automatically generated">
                <a:extLst>
                  <a:ext uri="{FF2B5EF4-FFF2-40B4-BE49-F238E27FC236}">
                    <a16:creationId xmlns:a16="http://schemas.microsoft.com/office/drawing/2014/main" id="{2A54FD0F-87AC-46AD-E1C5-1435B2CBB4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95792" y="-2108602"/>
                <a:ext cx="1562318" cy="5753903"/>
              </a:xfrm>
              <a:prstGeom prst="rect">
                <a:avLst/>
              </a:prstGeom>
            </p:spPr>
          </p:pic>
        </p:grpSp>
        <p:grpSp>
          <p:nvGrpSpPr>
            <p:cNvPr id="9" name="Group 8">
              <a:extLst>
                <a:ext uri="{FF2B5EF4-FFF2-40B4-BE49-F238E27FC236}">
                  <a16:creationId xmlns:a16="http://schemas.microsoft.com/office/drawing/2014/main" id="{B96BD580-2F15-BA59-4B58-EBFA93FB9534}"/>
                </a:ext>
              </a:extLst>
            </p:cNvPr>
            <p:cNvGrpSpPr/>
            <p:nvPr/>
          </p:nvGrpSpPr>
          <p:grpSpPr>
            <a:xfrm rot="5400000" flipH="1">
              <a:off x="8475341" y="3013074"/>
              <a:ext cx="6563353" cy="831850"/>
              <a:chOff x="-1" y="-24841"/>
              <a:chExt cx="11347452" cy="1574350"/>
            </a:xfrm>
          </p:grpSpPr>
          <p:pic>
            <p:nvPicPr>
              <p:cNvPr id="36" name="Picture 35" descr="A red and black design on a rug&#10;&#10;Description automatically generated">
                <a:extLst>
                  <a:ext uri="{FF2B5EF4-FFF2-40B4-BE49-F238E27FC236}">
                    <a16:creationId xmlns:a16="http://schemas.microsoft.com/office/drawing/2014/main" id="{7CF6355B-3926-7C40-D919-64CFC2952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689341" y="-2120634"/>
                <a:ext cx="1562318" cy="5753903"/>
              </a:xfrm>
              <a:prstGeom prst="rect">
                <a:avLst/>
              </a:prstGeom>
            </p:spPr>
          </p:pic>
          <p:pic>
            <p:nvPicPr>
              <p:cNvPr id="37" name="Picture 36" descr="A red and black design on a rug&#10;&#10;Description automatically generated">
                <a:extLst>
                  <a:ext uri="{FF2B5EF4-FFF2-40B4-BE49-F238E27FC236}">
                    <a16:creationId xmlns:a16="http://schemas.microsoft.com/office/drawing/2014/main" id="{9EE77C8B-1B6E-904D-042D-950EEA99C4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95792" y="-2108602"/>
                <a:ext cx="1562318" cy="5753903"/>
              </a:xfrm>
              <a:prstGeom prst="rect">
                <a:avLst/>
              </a:prstGeom>
            </p:spPr>
          </p:pic>
        </p:grpSp>
        <p:grpSp>
          <p:nvGrpSpPr>
            <p:cNvPr id="10" name="Group 9">
              <a:extLst>
                <a:ext uri="{FF2B5EF4-FFF2-40B4-BE49-F238E27FC236}">
                  <a16:creationId xmlns:a16="http://schemas.microsoft.com/office/drawing/2014/main" id="{6460E796-322F-4D47-F343-0F9C18F437F4}"/>
                </a:ext>
              </a:extLst>
            </p:cNvPr>
            <p:cNvGrpSpPr/>
            <p:nvPr/>
          </p:nvGrpSpPr>
          <p:grpSpPr>
            <a:xfrm>
              <a:off x="1047045" y="6075947"/>
              <a:ext cx="10074419" cy="802181"/>
              <a:chOff x="1047045" y="6075947"/>
              <a:chExt cx="10074419" cy="802181"/>
            </a:xfrm>
          </p:grpSpPr>
          <p:grpSp>
            <p:nvGrpSpPr>
              <p:cNvPr id="30" name="Group 29">
                <a:extLst>
                  <a:ext uri="{FF2B5EF4-FFF2-40B4-BE49-F238E27FC236}">
                    <a16:creationId xmlns:a16="http://schemas.microsoft.com/office/drawing/2014/main" id="{D1E0C782-4199-EDEB-17C2-E7C150667626}"/>
                  </a:ext>
                </a:extLst>
              </p:cNvPr>
              <p:cNvGrpSpPr/>
              <p:nvPr/>
            </p:nvGrpSpPr>
            <p:grpSpPr>
              <a:xfrm>
                <a:off x="1047045" y="6075947"/>
                <a:ext cx="5048955" cy="794085"/>
                <a:chOff x="1047045" y="5689889"/>
                <a:chExt cx="7952278" cy="1180143"/>
              </a:xfrm>
            </p:grpSpPr>
            <p:pic>
              <p:nvPicPr>
                <p:cNvPr id="34" name="Picture 33" descr="A red triangle with black lines&#10;&#10;Description automatically generated">
                  <a:extLst>
                    <a:ext uri="{FF2B5EF4-FFF2-40B4-BE49-F238E27FC236}">
                      <a16:creationId xmlns:a16="http://schemas.microsoft.com/office/drawing/2014/main" id="{543AD037-BBAC-6602-E382-FB3CEBDCD7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35" name="Picture 34" descr="A red triangle with black lines&#10;&#10;Description automatically generated">
                  <a:extLst>
                    <a:ext uri="{FF2B5EF4-FFF2-40B4-BE49-F238E27FC236}">
                      <a16:creationId xmlns:a16="http://schemas.microsoft.com/office/drawing/2014/main" id="{55B176A0-4AC1-833B-4C39-11F909CDF0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nvGrpSpPr>
              <p:cNvPr id="31" name="Group 30">
                <a:extLst>
                  <a:ext uri="{FF2B5EF4-FFF2-40B4-BE49-F238E27FC236}">
                    <a16:creationId xmlns:a16="http://schemas.microsoft.com/office/drawing/2014/main" id="{09BAE49B-DD8E-E4CD-E0D2-BD15BB4F821D}"/>
                  </a:ext>
                </a:extLst>
              </p:cNvPr>
              <p:cNvGrpSpPr/>
              <p:nvPr/>
            </p:nvGrpSpPr>
            <p:grpSpPr>
              <a:xfrm>
                <a:off x="6072509" y="6084043"/>
                <a:ext cx="5048955" cy="794085"/>
                <a:chOff x="1047045" y="5689889"/>
                <a:chExt cx="7952278" cy="1180143"/>
              </a:xfrm>
            </p:grpSpPr>
            <p:pic>
              <p:nvPicPr>
                <p:cNvPr id="32" name="Picture 31" descr="A red triangle with black lines&#10;&#10;Description automatically generated">
                  <a:extLst>
                    <a:ext uri="{FF2B5EF4-FFF2-40B4-BE49-F238E27FC236}">
                      <a16:creationId xmlns:a16="http://schemas.microsoft.com/office/drawing/2014/main" id="{8A1BA588-A439-D7FB-B6BB-C1ECB933B3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33" name="Picture 32" descr="A red triangle with black lines&#10;&#10;Description automatically generated">
                  <a:extLst>
                    <a:ext uri="{FF2B5EF4-FFF2-40B4-BE49-F238E27FC236}">
                      <a16:creationId xmlns:a16="http://schemas.microsoft.com/office/drawing/2014/main" id="{F91D715E-BFE6-3F90-3D8A-68E1E0FCAA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grpSp>
          <p:nvGrpSpPr>
            <p:cNvPr id="11" name="Group 10">
              <a:extLst>
                <a:ext uri="{FF2B5EF4-FFF2-40B4-BE49-F238E27FC236}">
                  <a16:creationId xmlns:a16="http://schemas.microsoft.com/office/drawing/2014/main" id="{E738B278-2125-B4A3-997E-DE02A487EAD0}"/>
                </a:ext>
              </a:extLst>
            </p:cNvPr>
            <p:cNvGrpSpPr/>
            <p:nvPr/>
          </p:nvGrpSpPr>
          <p:grpSpPr>
            <a:xfrm flipH="1" flipV="1">
              <a:off x="1047045" y="0"/>
              <a:ext cx="10074419" cy="802181"/>
              <a:chOff x="1047045" y="6075947"/>
              <a:chExt cx="10074419" cy="802181"/>
            </a:xfrm>
          </p:grpSpPr>
          <p:grpSp>
            <p:nvGrpSpPr>
              <p:cNvPr id="24" name="Group 23">
                <a:extLst>
                  <a:ext uri="{FF2B5EF4-FFF2-40B4-BE49-F238E27FC236}">
                    <a16:creationId xmlns:a16="http://schemas.microsoft.com/office/drawing/2014/main" id="{8E5FC054-17B3-813A-845F-B01A50C3A91B}"/>
                  </a:ext>
                </a:extLst>
              </p:cNvPr>
              <p:cNvGrpSpPr/>
              <p:nvPr/>
            </p:nvGrpSpPr>
            <p:grpSpPr>
              <a:xfrm>
                <a:off x="1047045" y="6075947"/>
                <a:ext cx="5048955" cy="794085"/>
                <a:chOff x="1047045" y="5689889"/>
                <a:chExt cx="7952278" cy="1180143"/>
              </a:xfrm>
            </p:grpSpPr>
            <p:pic>
              <p:nvPicPr>
                <p:cNvPr id="28" name="Picture 27" descr="A red triangle with black lines&#10;&#10;Description automatically generated">
                  <a:extLst>
                    <a:ext uri="{FF2B5EF4-FFF2-40B4-BE49-F238E27FC236}">
                      <a16:creationId xmlns:a16="http://schemas.microsoft.com/office/drawing/2014/main" id="{AD811D65-56A9-BDD3-64C4-91BFB75C5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29" name="Picture 28" descr="A red triangle with black lines&#10;&#10;Description automatically generated">
                  <a:extLst>
                    <a:ext uri="{FF2B5EF4-FFF2-40B4-BE49-F238E27FC236}">
                      <a16:creationId xmlns:a16="http://schemas.microsoft.com/office/drawing/2014/main" id="{0A0A7C7F-0112-1B11-B1EB-ACFB14F858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nvGrpSpPr>
              <p:cNvPr id="25" name="Group 24">
                <a:extLst>
                  <a:ext uri="{FF2B5EF4-FFF2-40B4-BE49-F238E27FC236}">
                    <a16:creationId xmlns:a16="http://schemas.microsoft.com/office/drawing/2014/main" id="{D65FE22F-B01B-B6D5-D49F-3F9FEFFA05AF}"/>
                  </a:ext>
                </a:extLst>
              </p:cNvPr>
              <p:cNvGrpSpPr/>
              <p:nvPr/>
            </p:nvGrpSpPr>
            <p:grpSpPr>
              <a:xfrm>
                <a:off x="6072509" y="6084043"/>
                <a:ext cx="5048955" cy="794085"/>
                <a:chOff x="1047045" y="5689889"/>
                <a:chExt cx="7952278" cy="1180143"/>
              </a:xfrm>
            </p:grpSpPr>
            <p:pic>
              <p:nvPicPr>
                <p:cNvPr id="26" name="Picture 25" descr="A red triangle with black lines&#10;&#10;Description automatically generated">
                  <a:extLst>
                    <a:ext uri="{FF2B5EF4-FFF2-40B4-BE49-F238E27FC236}">
                      <a16:creationId xmlns:a16="http://schemas.microsoft.com/office/drawing/2014/main" id="{DE2533F2-B28A-9B96-15C9-971CC5EA04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27" name="Picture 26" descr="A red triangle with black lines&#10;&#10;Description automatically generated">
                  <a:extLst>
                    <a:ext uri="{FF2B5EF4-FFF2-40B4-BE49-F238E27FC236}">
                      <a16:creationId xmlns:a16="http://schemas.microsoft.com/office/drawing/2014/main" id="{CA0DF9DD-E80D-F491-F035-6B8A2C1B74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grpSp>
          <p:nvGrpSpPr>
            <p:cNvPr id="12" name="Group 11">
              <a:extLst>
                <a:ext uri="{FF2B5EF4-FFF2-40B4-BE49-F238E27FC236}">
                  <a16:creationId xmlns:a16="http://schemas.microsoft.com/office/drawing/2014/main" id="{2D2F2B8D-0206-918E-B69D-E3C2F91AD44C}"/>
                </a:ext>
              </a:extLst>
            </p:cNvPr>
            <p:cNvGrpSpPr/>
            <p:nvPr/>
          </p:nvGrpSpPr>
          <p:grpSpPr>
            <a:xfrm>
              <a:off x="9764075" y="8097"/>
              <a:ext cx="2406048" cy="2394769"/>
              <a:chOff x="9764075" y="8097"/>
              <a:chExt cx="2406048" cy="2394769"/>
            </a:xfrm>
          </p:grpSpPr>
          <p:pic>
            <p:nvPicPr>
              <p:cNvPr id="22" name="Picture 21" descr="A close up of a drawing&#10;&#10;Description automatically generated">
                <a:extLst>
                  <a:ext uri="{FF2B5EF4-FFF2-40B4-BE49-F238E27FC236}">
                    <a16:creationId xmlns:a16="http://schemas.microsoft.com/office/drawing/2014/main" id="{748D53C3-9E47-2A50-31AC-9BE97341070E}"/>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23" name="Picture 22" descr="A white surface with black specks&#10;&#10;Description automatically generated">
                <a:extLst>
                  <a:ext uri="{FF2B5EF4-FFF2-40B4-BE49-F238E27FC236}">
                    <a16:creationId xmlns:a16="http://schemas.microsoft.com/office/drawing/2014/main" id="{E9B2692C-8525-76B9-4C45-919B6EBE15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13" name="Group 12">
              <a:extLst>
                <a:ext uri="{FF2B5EF4-FFF2-40B4-BE49-F238E27FC236}">
                  <a16:creationId xmlns:a16="http://schemas.microsoft.com/office/drawing/2014/main" id="{9348D286-FDF9-061C-0145-8F9D4983DE08}"/>
                </a:ext>
              </a:extLst>
            </p:cNvPr>
            <p:cNvGrpSpPr/>
            <p:nvPr/>
          </p:nvGrpSpPr>
          <p:grpSpPr>
            <a:xfrm rot="16200000">
              <a:off x="168413" y="-177956"/>
              <a:ext cx="2289182" cy="2638726"/>
              <a:chOff x="9764075" y="8097"/>
              <a:chExt cx="2406048" cy="2394769"/>
            </a:xfrm>
          </p:grpSpPr>
          <p:pic>
            <p:nvPicPr>
              <p:cNvPr id="20" name="Picture 19" descr="A close up of a drawing&#10;&#10;Description automatically generated">
                <a:extLst>
                  <a:ext uri="{FF2B5EF4-FFF2-40B4-BE49-F238E27FC236}">
                    <a16:creationId xmlns:a16="http://schemas.microsoft.com/office/drawing/2014/main" id="{55E66BCF-5C1A-B26D-E11E-4A114A998DD3}"/>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21" name="Picture 20" descr="A white surface with black specks&#10;&#10;Description automatically generated">
                <a:extLst>
                  <a:ext uri="{FF2B5EF4-FFF2-40B4-BE49-F238E27FC236}">
                    <a16:creationId xmlns:a16="http://schemas.microsoft.com/office/drawing/2014/main" id="{C1BBEAA9-9588-0138-63AB-850C098A3E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14" name="Group 13">
              <a:extLst>
                <a:ext uri="{FF2B5EF4-FFF2-40B4-BE49-F238E27FC236}">
                  <a16:creationId xmlns:a16="http://schemas.microsoft.com/office/drawing/2014/main" id="{857D2857-6FAE-5982-BB20-42555A379CB9}"/>
                </a:ext>
              </a:extLst>
            </p:cNvPr>
            <p:cNvGrpSpPr/>
            <p:nvPr/>
          </p:nvGrpSpPr>
          <p:grpSpPr>
            <a:xfrm rot="5400000">
              <a:off x="9752657" y="4456104"/>
              <a:ext cx="2284175" cy="2543681"/>
              <a:chOff x="9764075" y="8097"/>
              <a:chExt cx="2406048" cy="2394769"/>
            </a:xfrm>
          </p:grpSpPr>
          <p:pic>
            <p:nvPicPr>
              <p:cNvPr id="18" name="Picture 17" descr="A close up of a drawing&#10;&#10;Description automatically generated">
                <a:extLst>
                  <a:ext uri="{FF2B5EF4-FFF2-40B4-BE49-F238E27FC236}">
                    <a16:creationId xmlns:a16="http://schemas.microsoft.com/office/drawing/2014/main" id="{F27523AE-CAC4-18E0-C31E-54491E47DC8A}"/>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19" name="Picture 18" descr="A white surface with black specks&#10;&#10;Description automatically generated">
                <a:extLst>
                  <a:ext uri="{FF2B5EF4-FFF2-40B4-BE49-F238E27FC236}">
                    <a16:creationId xmlns:a16="http://schemas.microsoft.com/office/drawing/2014/main" id="{FBF347D8-1C82-8F58-A741-A77632A303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15" name="Group 14">
              <a:extLst>
                <a:ext uri="{FF2B5EF4-FFF2-40B4-BE49-F238E27FC236}">
                  <a16:creationId xmlns:a16="http://schemas.microsoft.com/office/drawing/2014/main" id="{13D9498F-26BB-68C7-A7E0-C95E79FF7AB1}"/>
                </a:ext>
              </a:extLst>
            </p:cNvPr>
            <p:cNvGrpSpPr/>
            <p:nvPr/>
          </p:nvGrpSpPr>
          <p:grpSpPr>
            <a:xfrm rot="10800000">
              <a:off x="-6361" y="4463231"/>
              <a:ext cx="2406048" cy="2394769"/>
              <a:chOff x="9764075" y="8097"/>
              <a:chExt cx="2406048" cy="2394769"/>
            </a:xfrm>
          </p:grpSpPr>
          <p:pic>
            <p:nvPicPr>
              <p:cNvPr id="16" name="Picture 15" descr="A close up of a drawing&#10;&#10;Description automatically generated">
                <a:extLst>
                  <a:ext uri="{FF2B5EF4-FFF2-40B4-BE49-F238E27FC236}">
                    <a16:creationId xmlns:a16="http://schemas.microsoft.com/office/drawing/2014/main" id="{83AFD19E-051C-2C8E-80A8-1AB5FAF62C81}"/>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17" name="Picture 16" descr="A white surface with black specks&#10;&#10;Description automatically generated">
                <a:extLst>
                  <a:ext uri="{FF2B5EF4-FFF2-40B4-BE49-F238E27FC236}">
                    <a16:creationId xmlns:a16="http://schemas.microsoft.com/office/drawing/2014/main" id="{DBB634D2-1A54-C594-AE3B-61B875EF10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sp>
        <p:nvSpPr>
          <p:cNvPr id="6" name="Content Placeholder 5">
            <a:extLst>
              <a:ext uri="{FF2B5EF4-FFF2-40B4-BE49-F238E27FC236}">
                <a16:creationId xmlns:a16="http://schemas.microsoft.com/office/drawing/2014/main" id="{2FA8830D-5908-E84C-399D-00985D33D6BF}"/>
              </a:ext>
            </a:extLst>
          </p:cNvPr>
          <p:cNvSpPr>
            <a:spLocks noGrp="1"/>
          </p:cNvSpPr>
          <p:nvPr>
            <p:ph idx="1"/>
          </p:nvPr>
        </p:nvSpPr>
        <p:spPr>
          <a:xfrm>
            <a:off x="3798176" y="3429000"/>
            <a:ext cx="9192900" cy="3713584"/>
          </a:xfrm>
        </p:spPr>
        <p:txBody>
          <a:bodyPr>
            <a:normAutofit/>
          </a:bodyPr>
          <a:lstStyle/>
          <a:p>
            <a:pPr marL="0" indent="0">
              <a:buNone/>
            </a:pPr>
            <a:r>
              <a:rPr lang="en-US" sz="4500" dirty="0">
                <a:solidFill>
                  <a:schemeClr val="bg2">
                    <a:lumMod val="25000"/>
                  </a:schemeClr>
                </a:solidFill>
                <a:latin typeface="Amasis MT Pro Medium" panose="02040604050005020304" pitchFamily="18" charset="0"/>
              </a:rPr>
              <a:t>Using AND, OR, &amp; NOT</a:t>
            </a:r>
          </a:p>
        </p:txBody>
      </p:sp>
      <p:sp>
        <p:nvSpPr>
          <p:cNvPr id="2" name="Title 1">
            <a:extLst>
              <a:ext uri="{FF2B5EF4-FFF2-40B4-BE49-F238E27FC236}">
                <a16:creationId xmlns:a16="http://schemas.microsoft.com/office/drawing/2014/main" id="{4F08032C-81A2-2AA4-63F5-D4FEB9A7F214}"/>
              </a:ext>
            </a:extLst>
          </p:cNvPr>
          <p:cNvSpPr txBox="1">
            <a:spLocks/>
          </p:cNvSpPr>
          <p:nvPr/>
        </p:nvSpPr>
        <p:spPr>
          <a:xfrm>
            <a:off x="3081481" y="1638567"/>
            <a:ext cx="7804284" cy="784152"/>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500" b="1" i="0" u="none" strike="noStrike" kern="1200" cap="none" spc="0" normalizeH="0" baseline="0" noProof="0" dirty="0">
                <a:ln>
                  <a:noFill/>
                </a:ln>
                <a:solidFill>
                  <a:srgbClr val="BB3246"/>
                </a:solidFill>
                <a:effectLst/>
                <a:uLnTx/>
                <a:uFillTx/>
                <a:latin typeface="Amasis MT Pro" panose="02040504050005020304" pitchFamily="18" charset="0"/>
                <a:ea typeface="+mj-ea"/>
                <a:cs typeface="+mj-cs"/>
              </a:rPr>
              <a:t>Search skill</a:t>
            </a:r>
          </a:p>
        </p:txBody>
      </p:sp>
      <p:pic>
        <p:nvPicPr>
          <p:cNvPr id="5" name="Picture 4" descr="Magnifying glass">
            <a:extLst>
              <a:ext uri="{FF2B5EF4-FFF2-40B4-BE49-F238E27FC236}">
                <a16:creationId xmlns:a16="http://schemas.microsoft.com/office/drawing/2014/main" id="{C5CE4DC6-582A-6CE5-0588-8283C327E781}"/>
              </a:ext>
            </a:extLst>
          </p:cNvPr>
          <p:cNvPicPr>
            <a:picLocks noChangeAspect="1"/>
          </p:cNvPicPr>
          <p:nvPr/>
        </p:nvPicPr>
        <p:blipFill>
          <a:blip r:embed="rId6">
            <a:duotone>
              <a:prstClr val="black"/>
              <a:srgbClr val="D9C3A5">
                <a:tint val="50000"/>
                <a:satMod val="180000"/>
              </a:srgbClr>
            </a:duotone>
            <a:extLst>
              <a:ext uri="{BEBA8EAE-BF5A-486C-A8C5-ECC9F3942E4B}">
                <a14:imgProps xmlns:a14="http://schemas.microsoft.com/office/drawing/2010/main">
                  <a14:imgLayer r:embed="rId7">
                    <a14:imgEffect>
                      <a14:backgroundRemoval t="8724" b="90792" l="8845" r="90347">
                        <a14:foregroundMark x1="35339" y1="8966" x2="35339" y2="8966"/>
                        <a14:foregroundMark x1="37722" y1="9572" x2="37722" y2="9572"/>
                        <a14:foregroundMark x1="35945" y1="8764" x2="35945" y2="8764"/>
                        <a14:foregroundMark x1="53837" y1="55735" x2="53837" y2="55735"/>
                        <a14:foregroundMark x1="55856" y1="58320" x2="55856" y2="58320"/>
                        <a14:foregroundMark x1="54847" y1="57108" x2="54847" y2="57108"/>
                        <a14:foregroundMark x1="8885" y1="34410" x2="8885" y2="34410"/>
                        <a14:foregroundMark x1="9289" y1="31260" x2="9289" y2="31260"/>
                        <a14:foregroundMark x1="9451" y1="28675" x2="9451" y2="28675"/>
                        <a14:foregroundMark x1="86187" y1="90792" x2="86187" y2="90792"/>
                        <a14:foregroundMark x1="84976" y1="90792" x2="84976" y2="90792"/>
                        <a14:foregroundMark x1="57956" y1="56624" x2="57956" y2="56624"/>
                        <a14:foregroundMark x1="57553" y1="55412" x2="57553" y2="55412"/>
                        <a14:foregroundMark x1="90024" y1="87359" x2="90024" y2="87359"/>
                        <a14:foregroundMark x1="90347" y1="87359" x2="90347" y2="87359"/>
                      </a14:backgroundRemoval>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937" y="1851361"/>
            <a:ext cx="3957836" cy="3957836"/>
          </a:xfrm>
          <a:prstGeom prst="rect">
            <a:avLst/>
          </a:prstGeom>
        </p:spPr>
      </p:pic>
    </p:spTree>
    <p:extLst>
      <p:ext uri="{BB962C8B-B14F-4D97-AF65-F5344CB8AC3E}">
        <p14:creationId xmlns:p14="http://schemas.microsoft.com/office/powerpoint/2010/main" val="3199863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tepad, eyeglasses and coffee still life">
            <a:extLst>
              <a:ext uri="{FF2B5EF4-FFF2-40B4-BE49-F238E27FC236}">
                <a16:creationId xmlns:a16="http://schemas.microsoft.com/office/drawing/2014/main" id="{1E50A141-60FF-270B-DCF3-C68B379DC2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9406" y="-2396340"/>
            <a:ext cx="20739511" cy="13826340"/>
          </a:xfrm>
          <a:prstGeom prst="rect">
            <a:avLst/>
          </a:prstGeom>
        </p:spPr>
      </p:pic>
      <p:sp>
        <p:nvSpPr>
          <p:cNvPr id="6" name="TextBox 5">
            <a:extLst>
              <a:ext uri="{FF2B5EF4-FFF2-40B4-BE49-F238E27FC236}">
                <a16:creationId xmlns:a16="http://schemas.microsoft.com/office/drawing/2014/main" id="{0BD2965F-6D87-7413-8FBB-03D7C5132F21}"/>
              </a:ext>
            </a:extLst>
          </p:cNvPr>
          <p:cNvSpPr txBox="1"/>
          <p:nvPr/>
        </p:nvSpPr>
        <p:spPr>
          <a:xfrm rot="21428678">
            <a:off x="3085325" y="1192678"/>
            <a:ext cx="10240908" cy="6263253"/>
          </a:xfrm>
          <a:prstGeom prst="rect">
            <a:avLst/>
          </a:prstGeom>
          <a:noFill/>
        </p:spPr>
        <p:txBody>
          <a:bodyPr wrap="square" lIns="91440" tIns="45720" rIns="91440" bIns="45720" rtlCol="0" anchor="t">
            <a:spAutoFit/>
          </a:bodyPr>
          <a:lstStyle/>
          <a:p>
            <a:r>
              <a:rPr lang="en-US" sz="4400" b="1" dirty="0">
                <a:solidFill>
                  <a:srgbClr val="BB3449"/>
                </a:solidFill>
                <a:latin typeface="Amasis MT Pro" panose="02040504050005020304" pitchFamily="18" charset="0"/>
                <a:cs typeface="Aharoni"/>
              </a:rPr>
              <a:t> We will:</a:t>
            </a:r>
          </a:p>
          <a:p>
            <a:endParaRPr lang="en-US" sz="4400" b="1" dirty="0">
              <a:solidFill>
                <a:srgbClr val="BB3449"/>
              </a:solidFill>
              <a:latin typeface="Amasis MT Pro" panose="02040504050005020304" pitchFamily="18" charset="0"/>
              <a:cs typeface="Aharoni"/>
            </a:endParaRPr>
          </a:p>
          <a:p>
            <a:pPr marL="571500" indent="-571500">
              <a:lnSpc>
                <a:spcPct val="150000"/>
              </a:lnSpc>
              <a:buFont typeface="Arial" panose="020B0604020202020204" pitchFamily="34" charset="0"/>
              <a:buChar char="•"/>
            </a:pPr>
            <a:r>
              <a:rPr lang="en-US" sz="3000" b="1" dirty="0">
                <a:solidFill>
                  <a:schemeClr val="tx1">
                    <a:lumMod val="85000"/>
                    <a:lumOff val="15000"/>
                  </a:schemeClr>
                </a:solidFill>
                <a:latin typeface="Amasis MT Pro" panose="02040504050005020304" pitchFamily="18" charset="0"/>
                <a:cs typeface="Aharoni"/>
              </a:rPr>
              <a:t>Create a research question</a:t>
            </a:r>
          </a:p>
          <a:p>
            <a:pPr marL="571500" indent="-571500">
              <a:lnSpc>
                <a:spcPct val="150000"/>
              </a:lnSpc>
              <a:buFont typeface="Arial" panose="020B0604020202020204" pitchFamily="34" charset="0"/>
              <a:buChar char="•"/>
            </a:pPr>
            <a:r>
              <a:rPr lang="en-US" sz="3000" b="1" dirty="0">
                <a:solidFill>
                  <a:schemeClr val="tx1">
                    <a:lumMod val="85000"/>
                    <a:lumOff val="15000"/>
                  </a:schemeClr>
                </a:solidFill>
                <a:latin typeface="Amasis MT Pro" panose="02040504050005020304" pitchFamily="18" charset="0"/>
                <a:cs typeface="Aharoni"/>
              </a:rPr>
              <a:t>Search strategically</a:t>
            </a:r>
          </a:p>
          <a:p>
            <a:pPr marL="571500" indent="-571500">
              <a:lnSpc>
                <a:spcPct val="150000"/>
              </a:lnSpc>
              <a:buFont typeface="Arial" panose="020B0604020202020204" pitchFamily="34" charset="0"/>
              <a:buChar char="•"/>
            </a:pPr>
            <a:r>
              <a:rPr lang="en-US" sz="3000" b="1" dirty="0">
                <a:solidFill>
                  <a:schemeClr val="tx1">
                    <a:lumMod val="85000"/>
                    <a:lumOff val="15000"/>
                  </a:schemeClr>
                </a:solidFill>
                <a:latin typeface="Amasis MT Pro" panose="02040504050005020304" pitchFamily="18" charset="0"/>
                <a:cs typeface="Aharoni"/>
              </a:rPr>
              <a:t>Access the library </a:t>
            </a:r>
          </a:p>
          <a:p>
            <a:pPr marL="571500" indent="-571500">
              <a:lnSpc>
                <a:spcPct val="150000"/>
              </a:lnSpc>
              <a:buFont typeface="Arial" panose="020B0604020202020204" pitchFamily="34" charset="0"/>
              <a:buChar char="•"/>
            </a:pPr>
            <a:r>
              <a:rPr lang="en-US" sz="3000" b="1" dirty="0">
                <a:solidFill>
                  <a:schemeClr val="tx1">
                    <a:lumMod val="85000"/>
                    <a:lumOff val="15000"/>
                  </a:schemeClr>
                </a:solidFill>
                <a:latin typeface="Amasis MT Pro" panose="02040504050005020304" pitchFamily="18" charset="0"/>
                <a:cs typeface="Aharoni"/>
              </a:rPr>
              <a:t>Find the best information  </a:t>
            </a:r>
          </a:p>
          <a:p>
            <a:pPr marL="571500" indent="-571500">
              <a:lnSpc>
                <a:spcPct val="150000"/>
              </a:lnSpc>
              <a:buFont typeface="Arial" panose="020B0604020202020204" pitchFamily="34" charset="0"/>
              <a:buChar char="•"/>
            </a:pPr>
            <a:r>
              <a:rPr lang="en-US" sz="3000" b="1" dirty="0">
                <a:solidFill>
                  <a:schemeClr val="tx1">
                    <a:lumMod val="85000"/>
                    <a:lumOff val="15000"/>
                  </a:schemeClr>
                </a:solidFill>
                <a:latin typeface="Amasis MT Pro" panose="02040504050005020304" pitchFamily="18" charset="0"/>
                <a:cs typeface="Aharoni"/>
              </a:rPr>
              <a:t>Get full-text literature</a:t>
            </a:r>
          </a:p>
          <a:p>
            <a:endParaRPr lang="en-US" sz="4400" b="1" dirty="0">
              <a:solidFill>
                <a:srgbClr val="BB3449"/>
              </a:solidFill>
              <a:latin typeface="Amasis MT Pro" panose="02040504050005020304" pitchFamily="18" charset="0"/>
              <a:cs typeface="Aharoni"/>
            </a:endParaRPr>
          </a:p>
          <a:p>
            <a:endParaRPr lang="en-US" sz="4400" b="1" dirty="0">
              <a:solidFill>
                <a:srgbClr val="BB3449"/>
              </a:solidFill>
              <a:latin typeface="Amasis MT Pro" panose="02040504050005020304" pitchFamily="18" charset="0"/>
              <a:cs typeface="Aharoni"/>
            </a:endParaRPr>
          </a:p>
        </p:txBody>
      </p:sp>
    </p:spTree>
    <p:extLst>
      <p:ext uri="{BB962C8B-B14F-4D97-AF65-F5344CB8AC3E}">
        <p14:creationId xmlns:p14="http://schemas.microsoft.com/office/powerpoint/2010/main" val="107478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ater-stained paper">
            <a:extLst>
              <a:ext uri="{FF2B5EF4-FFF2-40B4-BE49-F238E27FC236}">
                <a16:creationId xmlns:a16="http://schemas.microsoft.com/office/drawing/2014/main" id="{DCF121A5-A489-FAFC-BAE3-FDCC3F5809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474906" y="389482"/>
            <a:ext cx="10315116" cy="635654"/>
          </a:xfrm>
        </p:spPr>
        <p:txBody>
          <a:bodyPr>
            <a:noAutofit/>
          </a:bodyPr>
          <a:lstStyle/>
          <a:p>
            <a:r>
              <a:rPr lang="en-US" b="1" dirty="0">
                <a:solidFill>
                  <a:srgbClr val="BB3449"/>
                </a:solidFill>
                <a:latin typeface="Amasis MT Pro" panose="02040504050005020304" pitchFamily="18" charset="0"/>
                <a:cs typeface="Aharoni"/>
              </a:rPr>
              <a:t>Connect terms to get the best results</a:t>
            </a:r>
          </a:p>
        </p:txBody>
      </p:sp>
      <p:pic>
        <p:nvPicPr>
          <p:cNvPr id="1026" name="Picture 2" descr="Boolean Operators - Sport Management - LibGuides at Slippery Rock University">
            <a:extLst>
              <a:ext uri="{FF2B5EF4-FFF2-40B4-BE49-F238E27FC236}">
                <a16:creationId xmlns:a16="http://schemas.microsoft.com/office/drawing/2014/main" id="{2DA7FABA-D335-4251-BEE2-240FA1A293CE}"/>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35297"/>
          <a:stretch/>
        </p:blipFill>
        <p:spPr bwMode="auto">
          <a:xfrm>
            <a:off x="2706153" y="2228486"/>
            <a:ext cx="7277795" cy="4464135"/>
          </a:xfrm>
          <a:prstGeom prst="rect">
            <a:avLst/>
          </a:prstGeom>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425541" y="966270"/>
            <a:ext cx="7709773" cy="1170463"/>
          </a:xfrm>
        </p:spPr>
        <p:txBody>
          <a:bodyPr vert="horz" lIns="91440" tIns="45720" rIns="91440" bIns="45720" rtlCol="0" anchor="t">
            <a:noAutofit/>
          </a:bodyPr>
          <a:lstStyle/>
          <a:p>
            <a:endParaRPr lang="en-US" dirty="0">
              <a:cs typeface="Calibri"/>
            </a:endParaRPr>
          </a:p>
          <a:p>
            <a:pPr marL="0" indent="0">
              <a:buNone/>
            </a:pPr>
            <a:r>
              <a:rPr lang="en-US" sz="4000" b="1" dirty="0">
                <a:cs typeface="Calibri"/>
              </a:rPr>
              <a:t> Narrow                    Broad</a:t>
            </a:r>
            <a:endParaRPr lang="en-US" sz="4000" b="1" u="sng" dirty="0">
              <a:cs typeface="Calibri"/>
            </a:endParaRPr>
          </a:p>
        </p:txBody>
      </p:sp>
      <p:pic>
        <p:nvPicPr>
          <p:cNvPr id="9" name="Picture 2" descr="See the source image">
            <a:extLst>
              <a:ext uri="{FF2B5EF4-FFF2-40B4-BE49-F238E27FC236}">
                <a16:creationId xmlns:a16="http://schemas.microsoft.com/office/drawing/2014/main" id="{94AC50B8-279B-4DD5-ACA1-80A56D4BFD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7997" y="2740254"/>
            <a:ext cx="1055557" cy="1055557"/>
          </a:xfrm>
          <a:prstGeom prst="rect">
            <a:avLst/>
          </a:prstGeom>
          <a:noFill/>
          <a:extLst>
            <a:ext uri="{909E8E84-426E-40DD-AFC4-6F175D3DCCD1}">
              <a14:hiddenFill xmlns:a14="http://schemas.microsoft.com/office/drawing/2010/main">
                <a:solidFill>
                  <a:srgbClr val="FFFFFF"/>
                </a:solidFill>
              </a14:hiddenFill>
            </a:ext>
          </a:extLst>
        </p:spPr>
      </p:pic>
      <p:sp>
        <p:nvSpPr>
          <p:cNvPr id="10" name="Cloud 9">
            <a:extLst>
              <a:ext uri="{FF2B5EF4-FFF2-40B4-BE49-F238E27FC236}">
                <a16:creationId xmlns:a16="http://schemas.microsoft.com/office/drawing/2014/main" id="{E181B1CE-392D-4E2C-B8DF-2E5B2D4B1069}"/>
              </a:ext>
            </a:extLst>
          </p:cNvPr>
          <p:cNvSpPr/>
          <p:nvPr/>
        </p:nvSpPr>
        <p:spPr>
          <a:xfrm>
            <a:off x="1663417" y="2861648"/>
            <a:ext cx="844715" cy="812768"/>
          </a:xfrm>
          <a:prstGeom prst="cloud">
            <a:avLst/>
          </a:prstGeom>
          <a:gradFill flip="none" rotWithShape="1">
            <a:gsLst>
              <a:gs pos="0">
                <a:schemeClr val="accent2">
                  <a:lumMod val="75000"/>
                  <a:shade val="30000"/>
                  <a:satMod val="115000"/>
                </a:schemeClr>
              </a:gs>
              <a:gs pos="20000">
                <a:schemeClr val="accent2">
                  <a:lumMod val="75000"/>
                  <a:shade val="67500"/>
                  <a:satMod val="115000"/>
                </a:schemeClr>
              </a:gs>
              <a:gs pos="66000">
                <a:srgbClr val="9751CB"/>
              </a:gs>
              <a:gs pos="32000">
                <a:schemeClr val="accent2">
                  <a:lumMod val="7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See the source image">
            <a:extLst>
              <a:ext uri="{FF2B5EF4-FFF2-40B4-BE49-F238E27FC236}">
                <a16:creationId xmlns:a16="http://schemas.microsoft.com/office/drawing/2014/main" id="{9DB91DD2-36C8-425F-97A3-E717C75A11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29492" y="2740254"/>
            <a:ext cx="1055557" cy="1055557"/>
          </a:xfrm>
          <a:prstGeom prst="rect">
            <a:avLst/>
          </a:prstGeom>
          <a:noFill/>
          <a:extLst>
            <a:ext uri="{909E8E84-426E-40DD-AFC4-6F175D3DCCD1}">
              <a14:hiddenFill xmlns:a14="http://schemas.microsoft.com/office/drawing/2010/main">
                <a:solidFill>
                  <a:srgbClr val="FFFFFF"/>
                </a:solidFill>
              </a14:hiddenFill>
            </a:ext>
          </a:extLst>
        </p:spPr>
      </p:pic>
      <p:sp>
        <p:nvSpPr>
          <p:cNvPr id="13" name="Cloud 12">
            <a:extLst>
              <a:ext uri="{FF2B5EF4-FFF2-40B4-BE49-F238E27FC236}">
                <a16:creationId xmlns:a16="http://schemas.microsoft.com/office/drawing/2014/main" id="{ED7FE117-EA48-479E-8CAF-ACDDB82012C9}"/>
              </a:ext>
            </a:extLst>
          </p:cNvPr>
          <p:cNvSpPr/>
          <p:nvPr/>
        </p:nvSpPr>
        <p:spPr>
          <a:xfrm>
            <a:off x="10134912" y="2861648"/>
            <a:ext cx="844715" cy="812768"/>
          </a:xfrm>
          <a:prstGeom prst="cloud">
            <a:avLst/>
          </a:prstGeom>
          <a:gradFill flip="none" rotWithShape="1">
            <a:gsLst>
              <a:gs pos="0">
                <a:schemeClr val="accent2">
                  <a:lumMod val="75000"/>
                  <a:shade val="30000"/>
                  <a:satMod val="115000"/>
                </a:schemeClr>
              </a:gs>
              <a:gs pos="20000">
                <a:schemeClr val="accent2">
                  <a:lumMod val="75000"/>
                  <a:shade val="67500"/>
                  <a:satMod val="115000"/>
                </a:schemeClr>
              </a:gs>
              <a:gs pos="66000">
                <a:srgbClr val="9751CB"/>
              </a:gs>
              <a:gs pos="32000">
                <a:schemeClr val="accent2">
                  <a:lumMod val="7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See the source image">
            <a:extLst>
              <a:ext uri="{FF2B5EF4-FFF2-40B4-BE49-F238E27FC236}">
                <a16:creationId xmlns:a16="http://schemas.microsoft.com/office/drawing/2014/main" id="{773628F0-406D-44CF-9119-5F66E1A1FB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34213" y="1578212"/>
            <a:ext cx="1055557" cy="1055557"/>
          </a:xfrm>
          <a:prstGeom prst="rect">
            <a:avLst/>
          </a:prstGeom>
          <a:noFill/>
          <a:extLst>
            <a:ext uri="{909E8E84-426E-40DD-AFC4-6F175D3DCCD1}">
              <a14:hiddenFill xmlns:a14="http://schemas.microsoft.com/office/drawing/2010/main">
                <a:solidFill>
                  <a:srgbClr val="FFFFFF"/>
                </a:solidFill>
              </a14:hiddenFill>
            </a:ext>
          </a:extLst>
        </p:spPr>
      </p:pic>
      <p:sp>
        <p:nvSpPr>
          <p:cNvPr id="15" name="Cloud 14">
            <a:extLst>
              <a:ext uri="{FF2B5EF4-FFF2-40B4-BE49-F238E27FC236}">
                <a16:creationId xmlns:a16="http://schemas.microsoft.com/office/drawing/2014/main" id="{99F0FC0E-D9BF-4BF9-A37A-00B64632AC50}"/>
              </a:ext>
            </a:extLst>
          </p:cNvPr>
          <p:cNvSpPr/>
          <p:nvPr/>
        </p:nvSpPr>
        <p:spPr>
          <a:xfrm>
            <a:off x="10139633" y="1699606"/>
            <a:ext cx="844715" cy="812768"/>
          </a:xfrm>
          <a:prstGeom prst="cloud">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See the source image">
            <a:extLst>
              <a:ext uri="{FF2B5EF4-FFF2-40B4-BE49-F238E27FC236}">
                <a16:creationId xmlns:a16="http://schemas.microsoft.com/office/drawing/2014/main" id="{31D897D8-09AA-4D56-9304-A0B470B712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29492" y="3932776"/>
            <a:ext cx="1055557" cy="1055557"/>
          </a:xfrm>
          <a:prstGeom prst="rect">
            <a:avLst/>
          </a:prstGeom>
          <a:noFill/>
          <a:extLst>
            <a:ext uri="{909E8E84-426E-40DD-AFC4-6F175D3DCCD1}">
              <a14:hiddenFill xmlns:a14="http://schemas.microsoft.com/office/drawing/2010/main">
                <a:solidFill>
                  <a:srgbClr val="FFFFFF"/>
                </a:solidFill>
              </a14:hiddenFill>
            </a:ext>
          </a:extLst>
        </p:spPr>
      </p:pic>
      <p:sp>
        <p:nvSpPr>
          <p:cNvPr id="17" name="Cloud 16">
            <a:extLst>
              <a:ext uri="{FF2B5EF4-FFF2-40B4-BE49-F238E27FC236}">
                <a16:creationId xmlns:a16="http://schemas.microsoft.com/office/drawing/2014/main" id="{CAE2B6D7-8D13-4E02-B6F9-0669EDCF6AA5}"/>
              </a:ext>
            </a:extLst>
          </p:cNvPr>
          <p:cNvSpPr/>
          <p:nvPr/>
        </p:nvSpPr>
        <p:spPr>
          <a:xfrm>
            <a:off x="10134912" y="4054170"/>
            <a:ext cx="844715" cy="812768"/>
          </a:xfrm>
          <a:prstGeom prst="cloud">
            <a:avLst/>
          </a:prstGeom>
          <a:solidFill>
            <a:srgbClr val="9751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descr="Full frame shot of blank aged paper">
            <a:extLst>
              <a:ext uri="{FF2B5EF4-FFF2-40B4-BE49-F238E27FC236}">
                <a16:creationId xmlns:a16="http://schemas.microsoft.com/office/drawing/2014/main" id="{170C12D8-DEF8-244F-F2B8-B5DE1541DD9F}"/>
              </a:ext>
            </a:extLst>
          </p:cNvPr>
          <p:cNvSpPr/>
          <p:nvPr/>
        </p:nvSpPr>
        <p:spPr>
          <a:xfrm>
            <a:off x="-303306" y="3674416"/>
            <a:ext cx="3570205" cy="2098327"/>
          </a:xfrm>
          <a:prstGeom prst="ellipse">
            <a:avLst/>
          </a:prstGeom>
          <a:blipFill dpi="0" rotWithShape="1">
            <a:blip r:embed="rId6">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rcRect/>
            <a:stretch>
              <a:fillRect/>
            </a:stretch>
          </a:blipFill>
          <a:ln w="76200">
            <a:solidFill>
              <a:schemeClr val="tx1">
                <a:lumMod val="85000"/>
                <a:lumOff val="1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Amasis MT Pro" panose="02040504050005020304" pitchFamily="18" charset="0"/>
              </a:rPr>
              <a:t>Less Results</a:t>
            </a:r>
          </a:p>
        </p:txBody>
      </p:sp>
      <p:sp>
        <p:nvSpPr>
          <p:cNvPr id="8" name="Oval 7" descr="Full frame shot of blank aged paper">
            <a:extLst>
              <a:ext uri="{FF2B5EF4-FFF2-40B4-BE49-F238E27FC236}">
                <a16:creationId xmlns:a16="http://schemas.microsoft.com/office/drawing/2014/main" id="{47881381-2047-100C-A8A8-523DE068BA75}"/>
              </a:ext>
            </a:extLst>
          </p:cNvPr>
          <p:cNvSpPr/>
          <p:nvPr/>
        </p:nvSpPr>
        <p:spPr>
          <a:xfrm>
            <a:off x="9004920" y="3672104"/>
            <a:ext cx="3570205" cy="2098327"/>
          </a:xfrm>
          <a:prstGeom prst="ellipse">
            <a:avLst/>
          </a:prstGeom>
          <a:blipFill dpi="0" rotWithShape="1">
            <a:blip r:embed="rId6">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rcRect/>
            <a:stretch>
              <a:fillRect/>
            </a:stretch>
          </a:blipFill>
          <a:ln w="76200">
            <a:solidFill>
              <a:schemeClr val="tx1">
                <a:lumMod val="85000"/>
                <a:lumOff val="1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Amasis MT Pro" panose="02040504050005020304" pitchFamily="18" charset="0"/>
              </a:rPr>
              <a:t>More Results</a:t>
            </a:r>
          </a:p>
        </p:txBody>
      </p:sp>
      <p:sp>
        <p:nvSpPr>
          <p:cNvPr id="11" name="Oval 10" descr="Full frame shot of blank aged paper">
            <a:extLst>
              <a:ext uri="{FF2B5EF4-FFF2-40B4-BE49-F238E27FC236}">
                <a16:creationId xmlns:a16="http://schemas.microsoft.com/office/drawing/2014/main" id="{0ACD3B1B-A2A0-0BC6-FDA4-EE2399C620AB}"/>
              </a:ext>
            </a:extLst>
          </p:cNvPr>
          <p:cNvSpPr/>
          <p:nvPr/>
        </p:nvSpPr>
        <p:spPr>
          <a:xfrm>
            <a:off x="4200770" y="4552004"/>
            <a:ext cx="3570205" cy="2436853"/>
          </a:xfrm>
          <a:prstGeom prst="ellipse">
            <a:avLst/>
          </a:prstGeom>
          <a:blipFill dpi="0" rotWithShape="1">
            <a:blip r:embed="rId6">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rcRect/>
            <a:stretch>
              <a:fillRect/>
            </a:stretch>
          </a:blipFill>
          <a:ln w="76200">
            <a:solidFill>
              <a:schemeClr val="tx1">
                <a:lumMod val="85000"/>
                <a:lumOff val="1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a:solidFill>
                  <a:schemeClr val="tx1"/>
                </a:solidFill>
                <a:latin typeface="Amasis MT Pro" panose="02040504050005020304" pitchFamily="18" charset="0"/>
              </a:rPr>
              <a:t>NOT</a:t>
            </a:r>
          </a:p>
          <a:p>
            <a:pPr algn="ctr"/>
            <a:r>
              <a:rPr lang="en-US" sz="3400" b="1" dirty="0">
                <a:solidFill>
                  <a:schemeClr val="tx1"/>
                </a:solidFill>
                <a:latin typeface="Amasis MT Pro" panose="02040504050005020304" pitchFamily="18" charset="0"/>
              </a:rPr>
              <a:t>=</a:t>
            </a:r>
          </a:p>
          <a:p>
            <a:pPr algn="ctr"/>
            <a:r>
              <a:rPr lang="en-US" sz="3400" b="1" dirty="0">
                <a:solidFill>
                  <a:schemeClr val="tx1"/>
                </a:solidFill>
                <a:latin typeface="Amasis MT Pro" panose="02040504050005020304" pitchFamily="18" charset="0"/>
              </a:rPr>
              <a:t>Less Results</a:t>
            </a:r>
          </a:p>
        </p:txBody>
      </p:sp>
      <p:sp>
        <p:nvSpPr>
          <p:cNvPr id="18" name="Chord 17">
            <a:extLst>
              <a:ext uri="{FF2B5EF4-FFF2-40B4-BE49-F238E27FC236}">
                <a16:creationId xmlns:a16="http://schemas.microsoft.com/office/drawing/2014/main" id="{A1AC36D6-FEC2-724A-FBDC-879C494E35AD}"/>
              </a:ext>
            </a:extLst>
          </p:cNvPr>
          <p:cNvSpPr/>
          <p:nvPr/>
        </p:nvSpPr>
        <p:spPr>
          <a:xfrm rot="1214667">
            <a:off x="2720467" y="2195945"/>
            <a:ext cx="2012982" cy="2152502"/>
          </a:xfrm>
          <a:custGeom>
            <a:avLst/>
            <a:gdLst>
              <a:gd name="connsiteX0" fmla="*/ 2039115 w 2147552"/>
              <a:gd name="connsiteY0" fmla="*/ 1612843 h 2243299"/>
              <a:gd name="connsiteX1" fmla="*/ 583351 w 2147552"/>
              <a:gd name="connsiteY1" fmla="*/ 2119476 h 2243299"/>
              <a:gd name="connsiteX2" fmla="*/ 96097 w 2147552"/>
              <a:gd name="connsiteY2" fmla="*/ 657849 h 2243299"/>
              <a:gd name="connsiteX3" fmla="*/ 1536784 w 2147552"/>
              <a:gd name="connsiteY3" fmla="*/ 109632 h 2243299"/>
              <a:gd name="connsiteX4" fmla="*/ 2039115 w 2147552"/>
              <a:gd name="connsiteY4" fmla="*/ 1612843 h 2243299"/>
              <a:gd name="connsiteX0" fmla="*/ 2039326 w 2039326"/>
              <a:gd name="connsiteY0" fmla="*/ 1611581 h 2242299"/>
              <a:gd name="connsiteX1" fmla="*/ 583562 w 2039326"/>
              <a:gd name="connsiteY1" fmla="*/ 2118214 h 2242299"/>
              <a:gd name="connsiteX2" fmla="*/ 96308 w 2039326"/>
              <a:gd name="connsiteY2" fmla="*/ 656587 h 2242299"/>
              <a:gd name="connsiteX3" fmla="*/ 1476784 w 2039326"/>
              <a:gd name="connsiteY3" fmla="*/ 110273 h 2242299"/>
              <a:gd name="connsiteX4" fmla="*/ 2039326 w 2039326"/>
              <a:gd name="connsiteY4" fmla="*/ 1611581 h 2242299"/>
              <a:gd name="connsiteX0" fmla="*/ 2039326 w 2039326"/>
              <a:gd name="connsiteY0" fmla="*/ 1643703 h 2274421"/>
              <a:gd name="connsiteX1" fmla="*/ 583562 w 2039326"/>
              <a:gd name="connsiteY1" fmla="*/ 2150336 h 2274421"/>
              <a:gd name="connsiteX2" fmla="*/ 96308 w 2039326"/>
              <a:gd name="connsiteY2" fmla="*/ 688709 h 2274421"/>
              <a:gd name="connsiteX3" fmla="*/ 1472537 w 2039326"/>
              <a:gd name="connsiteY3" fmla="*/ 103352 h 2274421"/>
              <a:gd name="connsiteX4" fmla="*/ 2039326 w 2039326"/>
              <a:gd name="connsiteY4" fmla="*/ 1643703 h 2274421"/>
              <a:gd name="connsiteX0" fmla="*/ 1994981 w 1994981"/>
              <a:gd name="connsiteY0" fmla="*/ 1701569 h 2234907"/>
              <a:gd name="connsiteX1" fmla="*/ 558484 w 1994981"/>
              <a:gd name="connsiteY1" fmla="*/ 2150336 h 2234907"/>
              <a:gd name="connsiteX2" fmla="*/ 71230 w 1994981"/>
              <a:gd name="connsiteY2" fmla="*/ 688709 h 2234907"/>
              <a:gd name="connsiteX3" fmla="*/ 1447459 w 1994981"/>
              <a:gd name="connsiteY3" fmla="*/ 103352 h 2234907"/>
              <a:gd name="connsiteX4" fmla="*/ 1994981 w 1994981"/>
              <a:gd name="connsiteY4" fmla="*/ 1701569 h 2234907"/>
              <a:gd name="connsiteX0" fmla="*/ 1994981 w 1994981"/>
              <a:gd name="connsiteY0" fmla="*/ 1701569 h 2234907"/>
              <a:gd name="connsiteX1" fmla="*/ 558484 w 1994981"/>
              <a:gd name="connsiteY1" fmla="*/ 2150336 h 2234907"/>
              <a:gd name="connsiteX2" fmla="*/ 71230 w 1994981"/>
              <a:gd name="connsiteY2" fmla="*/ 688709 h 2234907"/>
              <a:gd name="connsiteX3" fmla="*/ 1447459 w 1994981"/>
              <a:gd name="connsiteY3" fmla="*/ 103352 h 2234907"/>
              <a:gd name="connsiteX4" fmla="*/ 1994981 w 1994981"/>
              <a:gd name="connsiteY4" fmla="*/ 1701569 h 2234907"/>
              <a:gd name="connsiteX0" fmla="*/ 1994981 w 2010108"/>
              <a:gd name="connsiteY0" fmla="*/ 1701569 h 2234907"/>
              <a:gd name="connsiteX1" fmla="*/ 558484 w 2010108"/>
              <a:gd name="connsiteY1" fmla="*/ 2150336 h 2234907"/>
              <a:gd name="connsiteX2" fmla="*/ 71230 w 2010108"/>
              <a:gd name="connsiteY2" fmla="*/ 688709 h 2234907"/>
              <a:gd name="connsiteX3" fmla="*/ 1447459 w 2010108"/>
              <a:gd name="connsiteY3" fmla="*/ 103352 h 2234907"/>
              <a:gd name="connsiteX4" fmla="*/ 1172189 w 2010108"/>
              <a:gd name="connsiteY4" fmla="*/ 501717 h 2234907"/>
              <a:gd name="connsiteX5" fmla="*/ 1994981 w 2010108"/>
              <a:gd name="connsiteY5" fmla="*/ 1701569 h 2234907"/>
              <a:gd name="connsiteX0" fmla="*/ 1994981 w 2011775"/>
              <a:gd name="connsiteY0" fmla="*/ 1701569 h 2234907"/>
              <a:gd name="connsiteX1" fmla="*/ 558484 w 2011775"/>
              <a:gd name="connsiteY1" fmla="*/ 2150336 h 2234907"/>
              <a:gd name="connsiteX2" fmla="*/ 71230 w 2011775"/>
              <a:gd name="connsiteY2" fmla="*/ 688709 h 2234907"/>
              <a:gd name="connsiteX3" fmla="*/ 1447459 w 2011775"/>
              <a:gd name="connsiteY3" fmla="*/ 103352 h 2234907"/>
              <a:gd name="connsiteX4" fmla="*/ 1172189 w 2011775"/>
              <a:gd name="connsiteY4" fmla="*/ 501717 h 2234907"/>
              <a:gd name="connsiteX5" fmla="*/ 1994981 w 2011775"/>
              <a:gd name="connsiteY5" fmla="*/ 1701569 h 2234907"/>
              <a:gd name="connsiteX0" fmla="*/ 2006008 w 2022597"/>
              <a:gd name="connsiteY0" fmla="*/ 1758485 h 2254078"/>
              <a:gd name="connsiteX1" fmla="*/ 558672 w 2022597"/>
              <a:gd name="connsiteY1" fmla="*/ 2150336 h 2254078"/>
              <a:gd name="connsiteX2" fmla="*/ 71418 w 2022597"/>
              <a:gd name="connsiteY2" fmla="*/ 688709 h 2254078"/>
              <a:gd name="connsiteX3" fmla="*/ 1447647 w 2022597"/>
              <a:gd name="connsiteY3" fmla="*/ 103352 h 2254078"/>
              <a:gd name="connsiteX4" fmla="*/ 1172377 w 2022597"/>
              <a:gd name="connsiteY4" fmla="*/ 501717 h 2254078"/>
              <a:gd name="connsiteX5" fmla="*/ 2006008 w 2022597"/>
              <a:gd name="connsiteY5" fmla="*/ 1758485 h 2254078"/>
              <a:gd name="connsiteX0" fmla="*/ 2006008 w 2022802"/>
              <a:gd name="connsiteY0" fmla="*/ 1758485 h 2254078"/>
              <a:gd name="connsiteX1" fmla="*/ 558672 w 2022802"/>
              <a:gd name="connsiteY1" fmla="*/ 2150336 h 2254078"/>
              <a:gd name="connsiteX2" fmla="*/ 71418 w 2022802"/>
              <a:gd name="connsiteY2" fmla="*/ 688709 h 2254078"/>
              <a:gd name="connsiteX3" fmla="*/ 1447647 w 2022802"/>
              <a:gd name="connsiteY3" fmla="*/ 103352 h 2254078"/>
              <a:gd name="connsiteX4" fmla="*/ 1183216 w 2022802"/>
              <a:gd name="connsiteY4" fmla="*/ 558633 h 2254078"/>
              <a:gd name="connsiteX5" fmla="*/ 2006008 w 2022802"/>
              <a:gd name="connsiteY5" fmla="*/ 1758485 h 2254078"/>
              <a:gd name="connsiteX0" fmla="*/ 2006008 w 2022066"/>
              <a:gd name="connsiteY0" fmla="*/ 1758485 h 2254078"/>
              <a:gd name="connsiteX1" fmla="*/ 558672 w 2022066"/>
              <a:gd name="connsiteY1" fmla="*/ 2150336 h 2254078"/>
              <a:gd name="connsiteX2" fmla="*/ 71418 w 2022066"/>
              <a:gd name="connsiteY2" fmla="*/ 688709 h 2254078"/>
              <a:gd name="connsiteX3" fmla="*/ 1447647 w 2022066"/>
              <a:gd name="connsiteY3" fmla="*/ 103352 h 2254078"/>
              <a:gd name="connsiteX4" fmla="*/ 1142984 w 2022066"/>
              <a:gd name="connsiteY4" fmla="*/ 703341 h 2254078"/>
              <a:gd name="connsiteX5" fmla="*/ 2006008 w 2022066"/>
              <a:gd name="connsiteY5" fmla="*/ 1758485 h 2254078"/>
              <a:gd name="connsiteX0" fmla="*/ 2006008 w 2030308"/>
              <a:gd name="connsiteY0" fmla="*/ 1758485 h 2254078"/>
              <a:gd name="connsiteX1" fmla="*/ 558672 w 2030308"/>
              <a:gd name="connsiteY1" fmla="*/ 2150336 h 2254078"/>
              <a:gd name="connsiteX2" fmla="*/ 71418 w 2030308"/>
              <a:gd name="connsiteY2" fmla="*/ 688709 h 2254078"/>
              <a:gd name="connsiteX3" fmla="*/ 1447647 w 2030308"/>
              <a:gd name="connsiteY3" fmla="*/ 103352 h 2254078"/>
              <a:gd name="connsiteX4" fmla="*/ 1142984 w 2030308"/>
              <a:gd name="connsiteY4" fmla="*/ 703341 h 2254078"/>
              <a:gd name="connsiteX5" fmla="*/ 2006008 w 2030308"/>
              <a:gd name="connsiteY5" fmla="*/ 1758485 h 2254078"/>
              <a:gd name="connsiteX0" fmla="*/ 2006008 w 2030308"/>
              <a:gd name="connsiteY0" fmla="*/ 1758485 h 2254078"/>
              <a:gd name="connsiteX1" fmla="*/ 558672 w 2030308"/>
              <a:gd name="connsiteY1" fmla="*/ 2150336 h 2254078"/>
              <a:gd name="connsiteX2" fmla="*/ 71418 w 2030308"/>
              <a:gd name="connsiteY2" fmla="*/ 688709 h 2254078"/>
              <a:gd name="connsiteX3" fmla="*/ 1447647 w 2030308"/>
              <a:gd name="connsiteY3" fmla="*/ 103352 h 2254078"/>
              <a:gd name="connsiteX4" fmla="*/ 1142984 w 2030308"/>
              <a:gd name="connsiteY4" fmla="*/ 703341 h 2254078"/>
              <a:gd name="connsiteX5" fmla="*/ 2006008 w 2030308"/>
              <a:gd name="connsiteY5" fmla="*/ 1758485 h 2254078"/>
              <a:gd name="connsiteX0" fmla="*/ 1968995 w 1993295"/>
              <a:gd name="connsiteY0" fmla="*/ 1795504 h 2291097"/>
              <a:gd name="connsiteX1" fmla="*/ 521659 w 1993295"/>
              <a:gd name="connsiteY1" fmla="*/ 2187355 h 2291097"/>
              <a:gd name="connsiteX2" fmla="*/ 34405 w 1993295"/>
              <a:gd name="connsiteY2" fmla="*/ 725728 h 2291097"/>
              <a:gd name="connsiteX3" fmla="*/ 1352628 w 1993295"/>
              <a:gd name="connsiteY3" fmla="*/ 70399 h 2291097"/>
              <a:gd name="connsiteX4" fmla="*/ 1105971 w 1993295"/>
              <a:gd name="connsiteY4" fmla="*/ 740360 h 2291097"/>
              <a:gd name="connsiteX5" fmla="*/ 1968995 w 1993295"/>
              <a:gd name="connsiteY5" fmla="*/ 1795504 h 2291097"/>
              <a:gd name="connsiteX0" fmla="*/ 1968995 w 1993295"/>
              <a:gd name="connsiteY0" fmla="*/ 1766381 h 2261974"/>
              <a:gd name="connsiteX1" fmla="*/ 521659 w 1993295"/>
              <a:gd name="connsiteY1" fmla="*/ 2158232 h 2261974"/>
              <a:gd name="connsiteX2" fmla="*/ 34405 w 1993295"/>
              <a:gd name="connsiteY2" fmla="*/ 696605 h 2261974"/>
              <a:gd name="connsiteX3" fmla="*/ 1352628 w 1993295"/>
              <a:gd name="connsiteY3" fmla="*/ 41276 h 2261974"/>
              <a:gd name="connsiteX4" fmla="*/ 1105971 w 1993295"/>
              <a:gd name="connsiteY4" fmla="*/ 711237 h 2261974"/>
              <a:gd name="connsiteX5" fmla="*/ 1968995 w 1993295"/>
              <a:gd name="connsiteY5" fmla="*/ 1766381 h 2261974"/>
              <a:gd name="connsiteX0" fmla="*/ 1968995 w 1993295"/>
              <a:gd name="connsiteY0" fmla="*/ 1766381 h 2261974"/>
              <a:gd name="connsiteX1" fmla="*/ 521659 w 1993295"/>
              <a:gd name="connsiteY1" fmla="*/ 2158232 h 2261974"/>
              <a:gd name="connsiteX2" fmla="*/ 34405 w 1993295"/>
              <a:gd name="connsiteY2" fmla="*/ 696605 h 2261974"/>
              <a:gd name="connsiteX3" fmla="*/ 1352628 w 1993295"/>
              <a:gd name="connsiteY3" fmla="*/ 41276 h 2261974"/>
              <a:gd name="connsiteX4" fmla="*/ 1105971 w 1993295"/>
              <a:gd name="connsiteY4" fmla="*/ 711237 h 2261974"/>
              <a:gd name="connsiteX5" fmla="*/ 1968995 w 1993295"/>
              <a:gd name="connsiteY5" fmla="*/ 1766381 h 2261974"/>
              <a:gd name="connsiteX0" fmla="*/ 1968995 w 1991663"/>
              <a:gd name="connsiteY0" fmla="*/ 1766381 h 2261974"/>
              <a:gd name="connsiteX1" fmla="*/ 521659 w 1991663"/>
              <a:gd name="connsiteY1" fmla="*/ 2158232 h 2261974"/>
              <a:gd name="connsiteX2" fmla="*/ 34405 w 1991663"/>
              <a:gd name="connsiteY2" fmla="*/ 696605 h 2261974"/>
              <a:gd name="connsiteX3" fmla="*/ 1352628 w 1991663"/>
              <a:gd name="connsiteY3" fmla="*/ 41276 h 2261974"/>
              <a:gd name="connsiteX4" fmla="*/ 1105971 w 1991663"/>
              <a:gd name="connsiteY4" fmla="*/ 711237 h 2261974"/>
              <a:gd name="connsiteX5" fmla="*/ 1383790 w 1991663"/>
              <a:gd name="connsiteY5" fmla="*/ 1414628 h 2261974"/>
              <a:gd name="connsiteX6" fmla="*/ 1968995 w 1991663"/>
              <a:gd name="connsiteY6" fmla="*/ 1766381 h 2261974"/>
              <a:gd name="connsiteX0" fmla="*/ 1968995 w 1989480"/>
              <a:gd name="connsiteY0" fmla="*/ 1766381 h 2261974"/>
              <a:gd name="connsiteX1" fmla="*/ 521659 w 1989480"/>
              <a:gd name="connsiteY1" fmla="*/ 2158232 h 2261974"/>
              <a:gd name="connsiteX2" fmla="*/ 34405 w 1989480"/>
              <a:gd name="connsiteY2" fmla="*/ 696605 h 2261974"/>
              <a:gd name="connsiteX3" fmla="*/ 1352628 w 1989480"/>
              <a:gd name="connsiteY3" fmla="*/ 41276 h 2261974"/>
              <a:gd name="connsiteX4" fmla="*/ 1105971 w 1989480"/>
              <a:gd name="connsiteY4" fmla="*/ 711237 h 2261974"/>
              <a:gd name="connsiteX5" fmla="*/ 1383790 w 1989480"/>
              <a:gd name="connsiteY5" fmla="*/ 1414628 h 2261974"/>
              <a:gd name="connsiteX6" fmla="*/ 1968995 w 1989480"/>
              <a:gd name="connsiteY6" fmla="*/ 1766381 h 2261974"/>
              <a:gd name="connsiteX0" fmla="*/ 1968995 w 1968995"/>
              <a:gd name="connsiteY0" fmla="*/ 1766381 h 2261974"/>
              <a:gd name="connsiteX1" fmla="*/ 521659 w 1968995"/>
              <a:gd name="connsiteY1" fmla="*/ 2158232 h 2261974"/>
              <a:gd name="connsiteX2" fmla="*/ 34405 w 1968995"/>
              <a:gd name="connsiteY2" fmla="*/ 696605 h 2261974"/>
              <a:gd name="connsiteX3" fmla="*/ 1352628 w 1968995"/>
              <a:gd name="connsiteY3" fmla="*/ 41276 h 2261974"/>
              <a:gd name="connsiteX4" fmla="*/ 1105971 w 1968995"/>
              <a:gd name="connsiteY4" fmla="*/ 711237 h 2261974"/>
              <a:gd name="connsiteX5" fmla="*/ 1383790 w 1968995"/>
              <a:gd name="connsiteY5" fmla="*/ 1414628 h 2261974"/>
              <a:gd name="connsiteX6" fmla="*/ 1968995 w 1968995"/>
              <a:gd name="connsiteY6" fmla="*/ 1766381 h 2261974"/>
              <a:gd name="connsiteX0" fmla="*/ 1968995 w 1968995"/>
              <a:gd name="connsiteY0" fmla="*/ 1766381 h 2261974"/>
              <a:gd name="connsiteX1" fmla="*/ 521659 w 1968995"/>
              <a:gd name="connsiteY1" fmla="*/ 2158232 h 2261974"/>
              <a:gd name="connsiteX2" fmla="*/ 34405 w 1968995"/>
              <a:gd name="connsiteY2" fmla="*/ 696605 h 2261974"/>
              <a:gd name="connsiteX3" fmla="*/ 1352628 w 1968995"/>
              <a:gd name="connsiteY3" fmla="*/ 41276 h 2261974"/>
              <a:gd name="connsiteX4" fmla="*/ 1105971 w 1968995"/>
              <a:gd name="connsiteY4" fmla="*/ 711237 h 2261974"/>
              <a:gd name="connsiteX5" fmla="*/ 1383790 w 1968995"/>
              <a:gd name="connsiteY5" fmla="*/ 1414628 h 2261974"/>
              <a:gd name="connsiteX6" fmla="*/ 1968995 w 1968995"/>
              <a:gd name="connsiteY6" fmla="*/ 1766381 h 2261974"/>
              <a:gd name="connsiteX0" fmla="*/ 1968995 w 1968995"/>
              <a:gd name="connsiteY0" fmla="*/ 1766381 h 2261974"/>
              <a:gd name="connsiteX1" fmla="*/ 521659 w 1968995"/>
              <a:gd name="connsiteY1" fmla="*/ 2158232 h 2261974"/>
              <a:gd name="connsiteX2" fmla="*/ 34405 w 1968995"/>
              <a:gd name="connsiteY2" fmla="*/ 696605 h 2261974"/>
              <a:gd name="connsiteX3" fmla="*/ 1352628 w 1968995"/>
              <a:gd name="connsiteY3" fmla="*/ 41276 h 2261974"/>
              <a:gd name="connsiteX4" fmla="*/ 1105971 w 1968995"/>
              <a:gd name="connsiteY4" fmla="*/ 711237 h 2261974"/>
              <a:gd name="connsiteX5" fmla="*/ 1383790 w 1968995"/>
              <a:gd name="connsiteY5" fmla="*/ 1414628 h 2261974"/>
              <a:gd name="connsiteX6" fmla="*/ 1968995 w 1968995"/>
              <a:gd name="connsiteY6" fmla="*/ 1766381 h 2261974"/>
              <a:gd name="connsiteX0" fmla="*/ 1968995 w 1968995"/>
              <a:gd name="connsiteY0" fmla="*/ 1766381 h 2261974"/>
              <a:gd name="connsiteX1" fmla="*/ 521659 w 1968995"/>
              <a:gd name="connsiteY1" fmla="*/ 2158232 h 2261974"/>
              <a:gd name="connsiteX2" fmla="*/ 34405 w 1968995"/>
              <a:gd name="connsiteY2" fmla="*/ 696605 h 2261974"/>
              <a:gd name="connsiteX3" fmla="*/ 1352628 w 1968995"/>
              <a:gd name="connsiteY3" fmla="*/ 41276 h 2261974"/>
              <a:gd name="connsiteX4" fmla="*/ 1101830 w 1968995"/>
              <a:gd name="connsiteY4" fmla="*/ 712809 h 2261974"/>
              <a:gd name="connsiteX5" fmla="*/ 1383790 w 1968995"/>
              <a:gd name="connsiteY5" fmla="*/ 1414628 h 2261974"/>
              <a:gd name="connsiteX6" fmla="*/ 1968995 w 1968995"/>
              <a:gd name="connsiteY6" fmla="*/ 1766381 h 2261974"/>
              <a:gd name="connsiteX0" fmla="*/ 1968995 w 1968995"/>
              <a:gd name="connsiteY0" fmla="*/ 1766381 h 2261974"/>
              <a:gd name="connsiteX1" fmla="*/ 521659 w 1968995"/>
              <a:gd name="connsiteY1" fmla="*/ 2158232 h 2261974"/>
              <a:gd name="connsiteX2" fmla="*/ 34405 w 1968995"/>
              <a:gd name="connsiteY2" fmla="*/ 696605 h 2261974"/>
              <a:gd name="connsiteX3" fmla="*/ 1352628 w 1968995"/>
              <a:gd name="connsiteY3" fmla="*/ 41276 h 2261974"/>
              <a:gd name="connsiteX4" fmla="*/ 1113166 w 1968995"/>
              <a:gd name="connsiteY4" fmla="*/ 718188 h 2261974"/>
              <a:gd name="connsiteX5" fmla="*/ 1383790 w 1968995"/>
              <a:gd name="connsiteY5" fmla="*/ 1414628 h 2261974"/>
              <a:gd name="connsiteX6" fmla="*/ 1968995 w 1968995"/>
              <a:gd name="connsiteY6" fmla="*/ 1766381 h 2261974"/>
              <a:gd name="connsiteX0" fmla="*/ 1968995 w 1968995"/>
              <a:gd name="connsiteY0" fmla="*/ 1766381 h 2261974"/>
              <a:gd name="connsiteX1" fmla="*/ 521659 w 1968995"/>
              <a:gd name="connsiteY1" fmla="*/ 2158232 h 2261974"/>
              <a:gd name="connsiteX2" fmla="*/ 34405 w 1968995"/>
              <a:gd name="connsiteY2" fmla="*/ 696605 h 2261974"/>
              <a:gd name="connsiteX3" fmla="*/ 1352628 w 1968995"/>
              <a:gd name="connsiteY3" fmla="*/ 41276 h 2261974"/>
              <a:gd name="connsiteX4" fmla="*/ 1113166 w 1968995"/>
              <a:gd name="connsiteY4" fmla="*/ 718188 h 2261974"/>
              <a:gd name="connsiteX5" fmla="*/ 1383790 w 1968995"/>
              <a:gd name="connsiteY5" fmla="*/ 1414628 h 2261974"/>
              <a:gd name="connsiteX6" fmla="*/ 1968995 w 1968995"/>
              <a:gd name="connsiteY6" fmla="*/ 1766381 h 2261974"/>
              <a:gd name="connsiteX0" fmla="*/ 2068139 w 2068139"/>
              <a:gd name="connsiteY0" fmla="*/ 1760472 h 2199350"/>
              <a:gd name="connsiteX1" fmla="*/ 620803 w 2068139"/>
              <a:gd name="connsiteY1" fmla="*/ 2152323 h 2199350"/>
              <a:gd name="connsiteX2" fmla="*/ 99783 w 2068139"/>
              <a:gd name="connsiteY2" fmla="*/ 1460575 h 2199350"/>
              <a:gd name="connsiteX3" fmla="*/ 133549 w 2068139"/>
              <a:gd name="connsiteY3" fmla="*/ 690696 h 2199350"/>
              <a:gd name="connsiteX4" fmla="*/ 1451772 w 2068139"/>
              <a:gd name="connsiteY4" fmla="*/ 35367 h 2199350"/>
              <a:gd name="connsiteX5" fmla="*/ 1212310 w 2068139"/>
              <a:gd name="connsiteY5" fmla="*/ 712279 h 2199350"/>
              <a:gd name="connsiteX6" fmla="*/ 1482934 w 2068139"/>
              <a:gd name="connsiteY6" fmla="*/ 1408719 h 2199350"/>
              <a:gd name="connsiteX7" fmla="*/ 2068139 w 2068139"/>
              <a:gd name="connsiteY7" fmla="*/ 1760472 h 2199350"/>
              <a:gd name="connsiteX0" fmla="*/ 2020815 w 2020815"/>
              <a:gd name="connsiteY0" fmla="*/ 1774543 h 2213421"/>
              <a:gd name="connsiteX1" fmla="*/ 573479 w 2020815"/>
              <a:gd name="connsiteY1" fmla="*/ 2166394 h 2213421"/>
              <a:gd name="connsiteX2" fmla="*/ 52459 w 2020815"/>
              <a:gd name="connsiteY2" fmla="*/ 1474646 h 2213421"/>
              <a:gd name="connsiteX3" fmla="*/ 187554 w 2020815"/>
              <a:gd name="connsiteY3" fmla="*/ 487350 h 2213421"/>
              <a:gd name="connsiteX4" fmla="*/ 1404448 w 2020815"/>
              <a:gd name="connsiteY4" fmla="*/ 49438 h 2213421"/>
              <a:gd name="connsiteX5" fmla="*/ 1164986 w 2020815"/>
              <a:gd name="connsiteY5" fmla="*/ 726350 h 2213421"/>
              <a:gd name="connsiteX6" fmla="*/ 1435610 w 2020815"/>
              <a:gd name="connsiteY6" fmla="*/ 1422790 h 2213421"/>
              <a:gd name="connsiteX7" fmla="*/ 2020815 w 2020815"/>
              <a:gd name="connsiteY7" fmla="*/ 1774543 h 2213421"/>
              <a:gd name="connsiteX0" fmla="*/ 2020815 w 2020815"/>
              <a:gd name="connsiteY0" fmla="*/ 1774543 h 2226356"/>
              <a:gd name="connsiteX1" fmla="*/ 717154 w 2020815"/>
              <a:gd name="connsiteY1" fmla="*/ 2184740 h 2226356"/>
              <a:gd name="connsiteX2" fmla="*/ 52459 w 2020815"/>
              <a:gd name="connsiteY2" fmla="*/ 1474646 h 2226356"/>
              <a:gd name="connsiteX3" fmla="*/ 187554 w 2020815"/>
              <a:gd name="connsiteY3" fmla="*/ 487350 h 2226356"/>
              <a:gd name="connsiteX4" fmla="*/ 1404448 w 2020815"/>
              <a:gd name="connsiteY4" fmla="*/ 49438 h 2226356"/>
              <a:gd name="connsiteX5" fmla="*/ 1164986 w 2020815"/>
              <a:gd name="connsiteY5" fmla="*/ 726350 h 2226356"/>
              <a:gd name="connsiteX6" fmla="*/ 1435610 w 2020815"/>
              <a:gd name="connsiteY6" fmla="*/ 1422790 h 2226356"/>
              <a:gd name="connsiteX7" fmla="*/ 2020815 w 2020815"/>
              <a:gd name="connsiteY7" fmla="*/ 1774543 h 2226356"/>
              <a:gd name="connsiteX0" fmla="*/ 2020815 w 2020815"/>
              <a:gd name="connsiteY0" fmla="*/ 1774543 h 2213431"/>
              <a:gd name="connsiteX1" fmla="*/ 717154 w 2020815"/>
              <a:gd name="connsiteY1" fmla="*/ 2184740 h 2213431"/>
              <a:gd name="connsiteX2" fmla="*/ 52459 w 2020815"/>
              <a:gd name="connsiteY2" fmla="*/ 1474646 h 2213431"/>
              <a:gd name="connsiteX3" fmla="*/ 187554 w 2020815"/>
              <a:gd name="connsiteY3" fmla="*/ 487350 h 2213431"/>
              <a:gd name="connsiteX4" fmla="*/ 1404448 w 2020815"/>
              <a:gd name="connsiteY4" fmla="*/ 49438 h 2213431"/>
              <a:gd name="connsiteX5" fmla="*/ 1164986 w 2020815"/>
              <a:gd name="connsiteY5" fmla="*/ 726350 h 2213431"/>
              <a:gd name="connsiteX6" fmla="*/ 1435610 w 2020815"/>
              <a:gd name="connsiteY6" fmla="*/ 1422790 h 2213431"/>
              <a:gd name="connsiteX7" fmla="*/ 2020815 w 2020815"/>
              <a:gd name="connsiteY7" fmla="*/ 1774543 h 221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20815" h="2213431">
                <a:moveTo>
                  <a:pt x="2020815" y="1774543"/>
                </a:moveTo>
                <a:cubicBezTo>
                  <a:pt x="1522446" y="2278370"/>
                  <a:pt x="1045213" y="2234723"/>
                  <a:pt x="717154" y="2184740"/>
                </a:cubicBezTo>
                <a:cubicBezTo>
                  <a:pt x="389095" y="2134757"/>
                  <a:pt x="133668" y="1718250"/>
                  <a:pt x="52459" y="1474646"/>
                </a:cubicBezTo>
                <a:cubicBezTo>
                  <a:pt x="-28750" y="1231042"/>
                  <a:pt x="-37778" y="724885"/>
                  <a:pt x="187554" y="487350"/>
                </a:cubicBezTo>
                <a:cubicBezTo>
                  <a:pt x="412886" y="249815"/>
                  <a:pt x="807293" y="-137675"/>
                  <a:pt x="1404448" y="49438"/>
                </a:cubicBezTo>
                <a:cubicBezTo>
                  <a:pt x="1392962" y="-8755"/>
                  <a:pt x="1204205" y="340359"/>
                  <a:pt x="1164986" y="726350"/>
                </a:cubicBezTo>
                <a:cubicBezTo>
                  <a:pt x="1162441" y="953337"/>
                  <a:pt x="1291773" y="1246933"/>
                  <a:pt x="1435610" y="1422790"/>
                </a:cubicBezTo>
                <a:cubicBezTo>
                  <a:pt x="1563766" y="1633648"/>
                  <a:pt x="1826769" y="1725543"/>
                  <a:pt x="2020815" y="1774543"/>
                </a:cubicBezTo>
                <a:close/>
              </a:path>
            </a:pathLst>
          </a:custGeom>
          <a:solidFill>
            <a:srgbClr val="F05B00">
              <a:alpha val="5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021979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1412BD9-2F4C-158B-8EF8-CF6958AC9093}"/>
              </a:ext>
            </a:extLst>
          </p:cNvPr>
          <p:cNvGrpSpPr/>
          <p:nvPr/>
        </p:nvGrpSpPr>
        <p:grpSpPr>
          <a:xfrm>
            <a:off x="0" y="-23312"/>
            <a:ext cx="12179304" cy="6881312"/>
            <a:chOff x="-6361" y="-3184"/>
            <a:chExt cx="12179304" cy="6881312"/>
          </a:xfrm>
        </p:grpSpPr>
        <p:grpSp>
          <p:nvGrpSpPr>
            <p:cNvPr id="8" name="Group 7">
              <a:extLst>
                <a:ext uri="{FF2B5EF4-FFF2-40B4-BE49-F238E27FC236}">
                  <a16:creationId xmlns:a16="http://schemas.microsoft.com/office/drawing/2014/main" id="{955155ED-F89D-A85D-5806-C554EB69FC2A}"/>
                </a:ext>
              </a:extLst>
            </p:cNvPr>
            <p:cNvGrpSpPr/>
            <p:nvPr/>
          </p:nvGrpSpPr>
          <p:grpSpPr>
            <a:xfrm rot="16200000">
              <a:off x="-2865752" y="3013075"/>
              <a:ext cx="6563353" cy="831850"/>
              <a:chOff x="-1" y="-24841"/>
              <a:chExt cx="11347452" cy="1574350"/>
            </a:xfrm>
          </p:grpSpPr>
          <p:pic>
            <p:nvPicPr>
              <p:cNvPr id="38" name="Picture 37" descr="A red and black design on a rug&#10;&#10;Description automatically generated">
                <a:extLst>
                  <a:ext uri="{FF2B5EF4-FFF2-40B4-BE49-F238E27FC236}">
                    <a16:creationId xmlns:a16="http://schemas.microsoft.com/office/drawing/2014/main" id="{7FA9E3DE-FB59-CEA5-F0C8-CE28B8B207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689341" y="-2120634"/>
                <a:ext cx="1562318" cy="5753903"/>
              </a:xfrm>
              <a:prstGeom prst="rect">
                <a:avLst/>
              </a:prstGeom>
            </p:spPr>
          </p:pic>
          <p:pic>
            <p:nvPicPr>
              <p:cNvPr id="39" name="Picture 38" descr="A red and black design on a rug&#10;&#10;Description automatically generated">
                <a:extLst>
                  <a:ext uri="{FF2B5EF4-FFF2-40B4-BE49-F238E27FC236}">
                    <a16:creationId xmlns:a16="http://schemas.microsoft.com/office/drawing/2014/main" id="{2A54FD0F-87AC-46AD-E1C5-1435B2CBB4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95792" y="-2108602"/>
                <a:ext cx="1562318" cy="5753903"/>
              </a:xfrm>
              <a:prstGeom prst="rect">
                <a:avLst/>
              </a:prstGeom>
            </p:spPr>
          </p:pic>
        </p:grpSp>
        <p:grpSp>
          <p:nvGrpSpPr>
            <p:cNvPr id="9" name="Group 8">
              <a:extLst>
                <a:ext uri="{FF2B5EF4-FFF2-40B4-BE49-F238E27FC236}">
                  <a16:creationId xmlns:a16="http://schemas.microsoft.com/office/drawing/2014/main" id="{B96BD580-2F15-BA59-4B58-EBFA93FB9534}"/>
                </a:ext>
              </a:extLst>
            </p:cNvPr>
            <p:cNvGrpSpPr/>
            <p:nvPr/>
          </p:nvGrpSpPr>
          <p:grpSpPr>
            <a:xfrm rot="5400000" flipH="1">
              <a:off x="8475341" y="3013074"/>
              <a:ext cx="6563353" cy="831850"/>
              <a:chOff x="-1" y="-24841"/>
              <a:chExt cx="11347452" cy="1574350"/>
            </a:xfrm>
          </p:grpSpPr>
          <p:pic>
            <p:nvPicPr>
              <p:cNvPr id="36" name="Picture 35" descr="A red and black design on a rug&#10;&#10;Description automatically generated">
                <a:extLst>
                  <a:ext uri="{FF2B5EF4-FFF2-40B4-BE49-F238E27FC236}">
                    <a16:creationId xmlns:a16="http://schemas.microsoft.com/office/drawing/2014/main" id="{7CF6355B-3926-7C40-D919-64CFC2952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689341" y="-2120634"/>
                <a:ext cx="1562318" cy="5753903"/>
              </a:xfrm>
              <a:prstGeom prst="rect">
                <a:avLst/>
              </a:prstGeom>
            </p:spPr>
          </p:pic>
          <p:pic>
            <p:nvPicPr>
              <p:cNvPr id="37" name="Picture 36" descr="A red and black design on a rug&#10;&#10;Description automatically generated">
                <a:extLst>
                  <a:ext uri="{FF2B5EF4-FFF2-40B4-BE49-F238E27FC236}">
                    <a16:creationId xmlns:a16="http://schemas.microsoft.com/office/drawing/2014/main" id="{9EE77C8B-1B6E-904D-042D-950EEA99C4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95792" y="-2108602"/>
                <a:ext cx="1562318" cy="5753903"/>
              </a:xfrm>
              <a:prstGeom prst="rect">
                <a:avLst/>
              </a:prstGeom>
            </p:spPr>
          </p:pic>
        </p:grpSp>
        <p:grpSp>
          <p:nvGrpSpPr>
            <p:cNvPr id="10" name="Group 9">
              <a:extLst>
                <a:ext uri="{FF2B5EF4-FFF2-40B4-BE49-F238E27FC236}">
                  <a16:creationId xmlns:a16="http://schemas.microsoft.com/office/drawing/2014/main" id="{6460E796-322F-4D47-F343-0F9C18F437F4}"/>
                </a:ext>
              </a:extLst>
            </p:cNvPr>
            <p:cNvGrpSpPr/>
            <p:nvPr/>
          </p:nvGrpSpPr>
          <p:grpSpPr>
            <a:xfrm>
              <a:off x="1047045" y="6075947"/>
              <a:ext cx="10074419" cy="802181"/>
              <a:chOff x="1047045" y="6075947"/>
              <a:chExt cx="10074419" cy="802181"/>
            </a:xfrm>
          </p:grpSpPr>
          <p:grpSp>
            <p:nvGrpSpPr>
              <p:cNvPr id="30" name="Group 29">
                <a:extLst>
                  <a:ext uri="{FF2B5EF4-FFF2-40B4-BE49-F238E27FC236}">
                    <a16:creationId xmlns:a16="http://schemas.microsoft.com/office/drawing/2014/main" id="{D1E0C782-4199-EDEB-17C2-E7C150667626}"/>
                  </a:ext>
                </a:extLst>
              </p:cNvPr>
              <p:cNvGrpSpPr/>
              <p:nvPr/>
            </p:nvGrpSpPr>
            <p:grpSpPr>
              <a:xfrm>
                <a:off x="1047045" y="6075947"/>
                <a:ext cx="5048955" cy="794085"/>
                <a:chOff x="1047045" y="5689889"/>
                <a:chExt cx="7952278" cy="1180143"/>
              </a:xfrm>
            </p:grpSpPr>
            <p:pic>
              <p:nvPicPr>
                <p:cNvPr id="34" name="Picture 33" descr="A red triangle with black lines&#10;&#10;Description automatically generated">
                  <a:extLst>
                    <a:ext uri="{FF2B5EF4-FFF2-40B4-BE49-F238E27FC236}">
                      <a16:creationId xmlns:a16="http://schemas.microsoft.com/office/drawing/2014/main" id="{543AD037-BBAC-6602-E382-FB3CEBDCD7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35" name="Picture 34" descr="A red triangle with black lines&#10;&#10;Description automatically generated">
                  <a:extLst>
                    <a:ext uri="{FF2B5EF4-FFF2-40B4-BE49-F238E27FC236}">
                      <a16:creationId xmlns:a16="http://schemas.microsoft.com/office/drawing/2014/main" id="{55B176A0-4AC1-833B-4C39-11F909CDF0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nvGrpSpPr>
              <p:cNvPr id="31" name="Group 30">
                <a:extLst>
                  <a:ext uri="{FF2B5EF4-FFF2-40B4-BE49-F238E27FC236}">
                    <a16:creationId xmlns:a16="http://schemas.microsoft.com/office/drawing/2014/main" id="{09BAE49B-DD8E-E4CD-E0D2-BD15BB4F821D}"/>
                  </a:ext>
                </a:extLst>
              </p:cNvPr>
              <p:cNvGrpSpPr/>
              <p:nvPr/>
            </p:nvGrpSpPr>
            <p:grpSpPr>
              <a:xfrm>
                <a:off x="6072509" y="6084043"/>
                <a:ext cx="5048955" cy="794085"/>
                <a:chOff x="1047045" y="5689889"/>
                <a:chExt cx="7952278" cy="1180143"/>
              </a:xfrm>
            </p:grpSpPr>
            <p:pic>
              <p:nvPicPr>
                <p:cNvPr id="32" name="Picture 31" descr="A red triangle with black lines&#10;&#10;Description automatically generated">
                  <a:extLst>
                    <a:ext uri="{FF2B5EF4-FFF2-40B4-BE49-F238E27FC236}">
                      <a16:creationId xmlns:a16="http://schemas.microsoft.com/office/drawing/2014/main" id="{8A1BA588-A439-D7FB-B6BB-C1ECB933B3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33" name="Picture 32" descr="A red triangle with black lines&#10;&#10;Description automatically generated">
                  <a:extLst>
                    <a:ext uri="{FF2B5EF4-FFF2-40B4-BE49-F238E27FC236}">
                      <a16:creationId xmlns:a16="http://schemas.microsoft.com/office/drawing/2014/main" id="{F91D715E-BFE6-3F90-3D8A-68E1E0FCAA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grpSp>
          <p:nvGrpSpPr>
            <p:cNvPr id="11" name="Group 10">
              <a:extLst>
                <a:ext uri="{FF2B5EF4-FFF2-40B4-BE49-F238E27FC236}">
                  <a16:creationId xmlns:a16="http://schemas.microsoft.com/office/drawing/2014/main" id="{E738B278-2125-B4A3-997E-DE02A487EAD0}"/>
                </a:ext>
              </a:extLst>
            </p:cNvPr>
            <p:cNvGrpSpPr/>
            <p:nvPr/>
          </p:nvGrpSpPr>
          <p:grpSpPr>
            <a:xfrm flipH="1" flipV="1">
              <a:off x="1047045" y="0"/>
              <a:ext cx="10074419" cy="802181"/>
              <a:chOff x="1047045" y="6075947"/>
              <a:chExt cx="10074419" cy="802181"/>
            </a:xfrm>
          </p:grpSpPr>
          <p:grpSp>
            <p:nvGrpSpPr>
              <p:cNvPr id="24" name="Group 23">
                <a:extLst>
                  <a:ext uri="{FF2B5EF4-FFF2-40B4-BE49-F238E27FC236}">
                    <a16:creationId xmlns:a16="http://schemas.microsoft.com/office/drawing/2014/main" id="{8E5FC054-17B3-813A-845F-B01A50C3A91B}"/>
                  </a:ext>
                </a:extLst>
              </p:cNvPr>
              <p:cNvGrpSpPr/>
              <p:nvPr/>
            </p:nvGrpSpPr>
            <p:grpSpPr>
              <a:xfrm>
                <a:off x="1047045" y="6075947"/>
                <a:ext cx="5048955" cy="794085"/>
                <a:chOff x="1047045" y="5689889"/>
                <a:chExt cx="7952278" cy="1180143"/>
              </a:xfrm>
            </p:grpSpPr>
            <p:pic>
              <p:nvPicPr>
                <p:cNvPr id="28" name="Picture 27" descr="A red triangle with black lines&#10;&#10;Description automatically generated">
                  <a:extLst>
                    <a:ext uri="{FF2B5EF4-FFF2-40B4-BE49-F238E27FC236}">
                      <a16:creationId xmlns:a16="http://schemas.microsoft.com/office/drawing/2014/main" id="{AD811D65-56A9-BDD3-64C4-91BFB75C5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29" name="Picture 28" descr="A red triangle with black lines&#10;&#10;Description automatically generated">
                  <a:extLst>
                    <a:ext uri="{FF2B5EF4-FFF2-40B4-BE49-F238E27FC236}">
                      <a16:creationId xmlns:a16="http://schemas.microsoft.com/office/drawing/2014/main" id="{0A0A7C7F-0112-1B11-B1EB-ACFB14F858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nvGrpSpPr>
              <p:cNvPr id="25" name="Group 24">
                <a:extLst>
                  <a:ext uri="{FF2B5EF4-FFF2-40B4-BE49-F238E27FC236}">
                    <a16:creationId xmlns:a16="http://schemas.microsoft.com/office/drawing/2014/main" id="{D65FE22F-B01B-B6D5-D49F-3F9FEFFA05AF}"/>
                  </a:ext>
                </a:extLst>
              </p:cNvPr>
              <p:cNvGrpSpPr/>
              <p:nvPr/>
            </p:nvGrpSpPr>
            <p:grpSpPr>
              <a:xfrm>
                <a:off x="6072509" y="6084043"/>
                <a:ext cx="5048955" cy="794085"/>
                <a:chOff x="1047045" y="5689889"/>
                <a:chExt cx="7952278" cy="1180143"/>
              </a:xfrm>
            </p:grpSpPr>
            <p:pic>
              <p:nvPicPr>
                <p:cNvPr id="26" name="Picture 25" descr="A red triangle with black lines&#10;&#10;Description automatically generated">
                  <a:extLst>
                    <a:ext uri="{FF2B5EF4-FFF2-40B4-BE49-F238E27FC236}">
                      <a16:creationId xmlns:a16="http://schemas.microsoft.com/office/drawing/2014/main" id="{DE2533F2-B28A-9B96-15C9-971CC5EA04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27" name="Picture 26" descr="A red triangle with black lines&#10;&#10;Description automatically generated">
                  <a:extLst>
                    <a:ext uri="{FF2B5EF4-FFF2-40B4-BE49-F238E27FC236}">
                      <a16:creationId xmlns:a16="http://schemas.microsoft.com/office/drawing/2014/main" id="{CA0DF9DD-E80D-F491-F035-6B8A2C1B74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grpSp>
          <p:nvGrpSpPr>
            <p:cNvPr id="12" name="Group 11">
              <a:extLst>
                <a:ext uri="{FF2B5EF4-FFF2-40B4-BE49-F238E27FC236}">
                  <a16:creationId xmlns:a16="http://schemas.microsoft.com/office/drawing/2014/main" id="{2D2F2B8D-0206-918E-B69D-E3C2F91AD44C}"/>
                </a:ext>
              </a:extLst>
            </p:cNvPr>
            <p:cNvGrpSpPr/>
            <p:nvPr/>
          </p:nvGrpSpPr>
          <p:grpSpPr>
            <a:xfrm>
              <a:off x="9764075" y="8097"/>
              <a:ext cx="2406048" cy="2394769"/>
              <a:chOff x="9764075" y="8097"/>
              <a:chExt cx="2406048" cy="2394769"/>
            </a:xfrm>
          </p:grpSpPr>
          <p:pic>
            <p:nvPicPr>
              <p:cNvPr id="22" name="Picture 21" descr="A close up of a drawing&#10;&#10;Description automatically generated">
                <a:extLst>
                  <a:ext uri="{FF2B5EF4-FFF2-40B4-BE49-F238E27FC236}">
                    <a16:creationId xmlns:a16="http://schemas.microsoft.com/office/drawing/2014/main" id="{748D53C3-9E47-2A50-31AC-9BE97341070E}"/>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23" name="Picture 22" descr="A white surface with black specks&#10;&#10;Description automatically generated">
                <a:extLst>
                  <a:ext uri="{FF2B5EF4-FFF2-40B4-BE49-F238E27FC236}">
                    <a16:creationId xmlns:a16="http://schemas.microsoft.com/office/drawing/2014/main" id="{E9B2692C-8525-76B9-4C45-919B6EBE15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13" name="Group 12">
              <a:extLst>
                <a:ext uri="{FF2B5EF4-FFF2-40B4-BE49-F238E27FC236}">
                  <a16:creationId xmlns:a16="http://schemas.microsoft.com/office/drawing/2014/main" id="{9348D286-FDF9-061C-0145-8F9D4983DE08}"/>
                </a:ext>
              </a:extLst>
            </p:cNvPr>
            <p:cNvGrpSpPr/>
            <p:nvPr/>
          </p:nvGrpSpPr>
          <p:grpSpPr>
            <a:xfrm rot="16200000">
              <a:off x="168413" y="-177956"/>
              <a:ext cx="2289182" cy="2638726"/>
              <a:chOff x="9764075" y="8097"/>
              <a:chExt cx="2406048" cy="2394769"/>
            </a:xfrm>
          </p:grpSpPr>
          <p:pic>
            <p:nvPicPr>
              <p:cNvPr id="20" name="Picture 19" descr="A close up of a drawing&#10;&#10;Description automatically generated">
                <a:extLst>
                  <a:ext uri="{FF2B5EF4-FFF2-40B4-BE49-F238E27FC236}">
                    <a16:creationId xmlns:a16="http://schemas.microsoft.com/office/drawing/2014/main" id="{55E66BCF-5C1A-B26D-E11E-4A114A998DD3}"/>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21" name="Picture 20" descr="A white surface with black specks&#10;&#10;Description automatically generated">
                <a:extLst>
                  <a:ext uri="{FF2B5EF4-FFF2-40B4-BE49-F238E27FC236}">
                    <a16:creationId xmlns:a16="http://schemas.microsoft.com/office/drawing/2014/main" id="{C1BBEAA9-9588-0138-63AB-850C098A3E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14" name="Group 13">
              <a:extLst>
                <a:ext uri="{FF2B5EF4-FFF2-40B4-BE49-F238E27FC236}">
                  <a16:creationId xmlns:a16="http://schemas.microsoft.com/office/drawing/2014/main" id="{857D2857-6FAE-5982-BB20-42555A379CB9}"/>
                </a:ext>
              </a:extLst>
            </p:cNvPr>
            <p:cNvGrpSpPr/>
            <p:nvPr/>
          </p:nvGrpSpPr>
          <p:grpSpPr>
            <a:xfrm rot="5400000">
              <a:off x="9752657" y="4456104"/>
              <a:ext cx="2284175" cy="2543681"/>
              <a:chOff x="9764075" y="8097"/>
              <a:chExt cx="2406048" cy="2394769"/>
            </a:xfrm>
          </p:grpSpPr>
          <p:pic>
            <p:nvPicPr>
              <p:cNvPr id="18" name="Picture 17" descr="A close up of a drawing&#10;&#10;Description automatically generated">
                <a:extLst>
                  <a:ext uri="{FF2B5EF4-FFF2-40B4-BE49-F238E27FC236}">
                    <a16:creationId xmlns:a16="http://schemas.microsoft.com/office/drawing/2014/main" id="{F27523AE-CAC4-18E0-C31E-54491E47DC8A}"/>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19" name="Picture 18" descr="A white surface with black specks&#10;&#10;Description automatically generated">
                <a:extLst>
                  <a:ext uri="{FF2B5EF4-FFF2-40B4-BE49-F238E27FC236}">
                    <a16:creationId xmlns:a16="http://schemas.microsoft.com/office/drawing/2014/main" id="{FBF347D8-1C82-8F58-A741-A77632A303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15" name="Group 14">
              <a:extLst>
                <a:ext uri="{FF2B5EF4-FFF2-40B4-BE49-F238E27FC236}">
                  <a16:creationId xmlns:a16="http://schemas.microsoft.com/office/drawing/2014/main" id="{13D9498F-26BB-68C7-A7E0-C95E79FF7AB1}"/>
                </a:ext>
              </a:extLst>
            </p:cNvPr>
            <p:cNvGrpSpPr/>
            <p:nvPr/>
          </p:nvGrpSpPr>
          <p:grpSpPr>
            <a:xfrm rot="10800000">
              <a:off x="-6361" y="4463231"/>
              <a:ext cx="2406048" cy="2394769"/>
              <a:chOff x="9764075" y="8097"/>
              <a:chExt cx="2406048" cy="2394769"/>
            </a:xfrm>
          </p:grpSpPr>
          <p:pic>
            <p:nvPicPr>
              <p:cNvPr id="16" name="Picture 15" descr="A close up of a drawing&#10;&#10;Description automatically generated">
                <a:extLst>
                  <a:ext uri="{FF2B5EF4-FFF2-40B4-BE49-F238E27FC236}">
                    <a16:creationId xmlns:a16="http://schemas.microsoft.com/office/drawing/2014/main" id="{83AFD19E-051C-2C8E-80A8-1AB5FAF62C81}"/>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17" name="Picture 16" descr="A white surface with black specks&#10;&#10;Description automatically generated">
                <a:extLst>
                  <a:ext uri="{FF2B5EF4-FFF2-40B4-BE49-F238E27FC236}">
                    <a16:creationId xmlns:a16="http://schemas.microsoft.com/office/drawing/2014/main" id="{DBB634D2-1A54-C594-AE3B-61B875EF10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graphicFrame>
        <p:nvGraphicFramePr>
          <p:cNvPr id="4" name="Table 7">
            <a:extLst>
              <a:ext uri="{FF2B5EF4-FFF2-40B4-BE49-F238E27FC236}">
                <a16:creationId xmlns:a16="http://schemas.microsoft.com/office/drawing/2014/main" id="{16073F13-F199-DBD8-0D0A-86CF231F31D6}"/>
              </a:ext>
            </a:extLst>
          </p:cNvPr>
          <p:cNvGraphicFramePr>
            <a:graphicFrameLocks noGrp="1"/>
          </p:cNvGraphicFramePr>
          <p:nvPr/>
        </p:nvGraphicFramePr>
        <p:xfrm>
          <a:off x="825492" y="2106454"/>
          <a:ext cx="10509243" cy="1034980"/>
        </p:xfrm>
        <a:graphic>
          <a:graphicData uri="http://schemas.openxmlformats.org/drawingml/2006/table">
            <a:tbl>
              <a:tblPr firstRow="1" bandRow="1">
                <a:tableStyleId>{6E25E649-3F16-4E02-A733-19D2CDBF48F0}</a:tableStyleId>
              </a:tblPr>
              <a:tblGrid>
                <a:gridCol w="2367800">
                  <a:extLst>
                    <a:ext uri="{9D8B030D-6E8A-4147-A177-3AD203B41FA5}">
                      <a16:colId xmlns:a16="http://schemas.microsoft.com/office/drawing/2014/main" val="3416736785"/>
                    </a:ext>
                  </a:extLst>
                </a:gridCol>
                <a:gridCol w="2708729">
                  <a:extLst>
                    <a:ext uri="{9D8B030D-6E8A-4147-A177-3AD203B41FA5}">
                      <a16:colId xmlns:a16="http://schemas.microsoft.com/office/drawing/2014/main" val="126522543"/>
                    </a:ext>
                  </a:extLst>
                </a:gridCol>
                <a:gridCol w="2716357">
                  <a:extLst>
                    <a:ext uri="{9D8B030D-6E8A-4147-A177-3AD203B41FA5}">
                      <a16:colId xmlns:a16="http://schemas.microsoft.com/office/drawing/2014/main" val="774317472"/>
                    </a:ext>
                  </a:extLst>
                </a:gridCol>
                <a:gridCol w="2716357">
                  <a:extLst>
                    <a:ext uri="{9D8B030D-6E8A-4147-A177-3AD203B41FA5}">
                      <a16:colId xmlns:a16="http://schemas.microsoft.com/office/drawing/2014/main" val="3406243292"/>
                    </a:ext>
                  </a:extLst>
                </a:gridCol>
              </a:tblGrid>
              <a:tr h="320989">
                <a:tc>
                  <a:txBody>
                    <a:bodyPr/>
                    <a:lstStyle/>
                    <a:p>
                      <a:pPr algn="ctr"/>
                      <a:r>
                        <a:rPr lang="en-US" sz="2400" dirty="0">
                          <a:solidFill>
                            <a:schemeClr val="tx1"/>
                          </a:solidFill>
                          <a:latin typeface="+mn-lt"/>
                        </a:rPr>
                        <a:t>P</a:t>
                      </a:r>
                    </a:p>
                  </a:txBody>
                  <a:tcPr>
                    <a:solidFill>
                      <a:srgbClr val="BB3449"/>
                    </a:solidFill>
                  </a:tcPr>
                </a:tc>
                <a:tc>
                  <a:txBody>
                    <a:bodyPr/>
                    <a:lstStyle/>
                    <a:p>
                      <a:pPr algn="ctr"/>
                      <a:r>
                        <a:rPr lang="en-US" sz="2400" dirty="0">
                          <a:solidFill>
                            <a:schemeClr val="tx1"/>
                          </a:solidFill>
                          <a:latin typeface="+mn-lt"/>
                        </a:rPr>
                        <a:t>I</a:t>
                      </a:r>
                    </a:p>
                  </a:txBody>
                  <a:tcPr>
                    <a:solidFill>
                      <a:srgbClr val="BB3449"/>
                    </a:solidFill>
                  </a:tcPr>
                </a:tc>
                <a:tc>
                  <a:txBody>
                    <a:bodyPr/>
                    <a:lstStyle/>
                    <a:p>
                      <a:pPr algn="ctr"/>
                      <a:r>
                        <a:rPr lang="en-US" sz="2400" dirty="0">
                          <a:solidFill>
                            <a:schemeClr val="tx1"/>
                          </a:solidFill>
                          <a:latin typeface="+mn-lt"/>
                        </a:rPr>
                        <a:t>C</a:t>
                      </a:r>
                    </a:p>
                  </a:txBody>
                  <a:tcPr>
                    <a:solidFill>
                      <a:srgbClr val="BB3449"/>
                    </a:solidFill>
                  </a:tcPr>
                </a:tc>
                <a:tc>
                  <a:txBody>
                    <a:bodyPr/>
                    <a:lstStyle/>
                    <a:p>
                      <a:pPr algn="ctr"/>
                      <a:r>
                        <a:rPr lang="en-US" sz="2400" dirty="0">
                          <a:solidFill>
                            <a:schemeClr val="tx1"/>
                          </a:solidFill>
                          <a:latin typeface="+mn-lt"/>
                        </a:rPr>
                        <a:t>O</a:t>
                      </a:r>
                    </a:p>
                  </a:txBody>
                  <a:tcPr>
                    <a:solidFill>
                      <a:srgbClr val="BB3449"/>
                    </a:solidFill>
                  </a:tcPr>
                </a:tc>
                <a:extLst>
                  <a:ext uri="{0D108BD9-81ED-4DB2-BD59-A6C34878D82A}">
                    <a16:rowId xmlns:a16="http://schemas.microsoft.com/office/drawing/2014/main" val="1358352131"/>
                  </a:ext>
                </a:extLst>
              </a:tr>
              <a:tr h="577780">
                <a:tc>
                  <a:txBody>
                    <a:bodyPr/>
                    <a:lstStyle/>
                    <a:p>
                      <a:pPr algn="ctr"/>
                      <a:r>
                        <a:rPr lang="en-US" sz="2400">
                          <a:solidFill>
                            <a:schemeClr val="tx1"/>
                          </a:solidFill>
                          <a:latin typeface="+mn-lt"/>
                        </a:rPr>
                        <a:t>Patient/Problem</a:t>
                      </a:r>
                    </a:p>
                  </a:txBody>
                  <a:tcPr/>
                </a:tc>
                <a:tc>
                  <a:txBody>
                    <a:bodyPr/>
                    <a:lstStyle/>
                    <a:p>
                      <a:pPr algn="ctr"/>
                      <a:r>
                        <a:rPr lang="en-US" sz="2400">
                          <a:solidFill>
                            <a:schemeClr val="tx1"/>
                          </a:solidFill>
                          <a:latin typeface="+mn-lt"/>
                        </a:rPr>
                        <a:t>Intervention</a:t>
                      </a:r>
                    </a:p>
                  </a:txBody>
                  <a:tcPr>
                    <a:solidFill>
                      <a:schemeClr val="bg2"/>
                    </a:solidFill>
                  </a:tcPr>
                </a:tc>
                <a:tc>
                  <a:txBody>
                    <a:bodyPr/>
                    <a:lstStyle/>
                    <a:p>
                      <a:pPr algn="ctr"/>
                      <a:r>
                        <a:rPr lang="en-US" sz="2400">
                          <a:solidFill>
                            <a:schemeClr val="tx1"/>
                          </a:solidFill>
                          <a:latin typeface="+mn-lt"/>
                        </a:rPr>
                        <a:t>Comparison</a:t>
                      </a:r>
                    </a:p>
                  </a:txBody>
                  <a:tcPr/>
                </a:tc>
                <a:tc>
                  <a:txBody>
                    <a:bodyPr/>
                    <a:lstStyle/>
                    <a:p>
                      <a:pPr algn="ctr"/>
                      <a:r>
                        <a:rPr lang="en-US" sz="2400" dirty="0">
                          <a:solidFill>
                            <a:schemeClr val="tx1"/>
                          </a:solidFill>
                          <a:latin typeface="+mn-lt"/>
                        </a:rPr>
                        <a:t>Outcomes</a:t>
                      </a:r>
                    </a:p>
                  </a:txBody>
                  <a:tcPr/>
                </a:tc>
                <a:extLst>
                  <a:ext uri="{0D108BD9-81ED-4DB2-BD59-A6C34878D82A}">
                    <a16:rowId xmlns:a16="http://schemas.microsoft.com/office/drawing/2014/main" val="1580651353"/>
                  </a:ext>
                </a:extLst>
              </a:tr>
            </a:tbl>
          </a:graphicData>
        </a:graphic>
      </p:graphicFrame>
      <p:graphicFrame>
        <p:nvGraphicFramePr>
          <p:cNvPr id="6" name="Table 2">
            <a:extLst>
              <a:ext uri="{FF2B5EF4-FFF2-40B4-BE49-F238E27FC236}">
                <a16:creationId xmlns:a16="http://schemas.microsoft.com/office/drawing/2014/main" id="{8781707A-1B8B-6E1F-1881-0D054B0710DB}"/>
              </a:ext>
            </a:extLst>
          </p:cNvPr>
          <p:cNvGraphicFramePr>
            <a:graphicFrameLocks noGrp="1"/>
          </p:cNvGraphicFramePr>
          <p:nvPr/>
        </p:nvGraphicFramePr>
        <p:xfrm>
          <a:off x="822324" y="4485082"/>
          <a:ext cx="10502884" cy="2011680"/>
        </p:xfrm>
        <a:graphic>
          <a:graphicData uri="http://schemas.openxmlformats.org/drawingml/2006/table">
            <a:tbl>
              <a:tblPr firstRow="1" bandRow="1">
                <a:tableStyleId>{D7AC3CCA-C797-4891-BE02-D94E43425B78}</a:tableStyleId>
              </a:tblPr>
              <a:tblGrid>
                <a:gridCol w="2625721">
                  <a:extLst>
                    <a:ext uri="{9D8B030D-6E8A-4147-A177-3AD203B41FA5}">
                      <a16:colId xmlns:a16="http://schemas.microsoft.com/office/drawing/2014/main" val="3997484370"/>
                    </a:ext>
                  </a:extLst>
                </a:gridCol>
                <a:gridCol w="2625721">
                  <a:extLst>
                    <a:ext uri="{9D8B030D-6E8A-4147-A177-3AD203B41FA5}">
                      <a16:colId xmlns:a16="http://schemas.microsoft.com/office/drawing/2014/main" val="417818909"/>
                    </a:ext>
                  </a:extLst>
                </a:gridCol>
                <a:gridCol w="2625721">
                  <a:extLst>
                    <a:ext uri="{9D8B030D-6E8A-4147-A177-3AD203B41FA5}">
                      <a16:colId xmlns:a16="http://schemas.microsoft.com/office/drawing/2014/main" val="1453869973"/>
                    </a:ext>
                  </a:extLst>
                </a:gridCol>
                <a:gridCol w="2625721">
                  <a:extLst>
                    <a:ext uri="{9D8B030D-6E8A-4147-A177-3AD203B41FA5}">
                      <a16:colId xmlns:a16="http://schemas.microsoft.com/office/drawing/2014/main" val="3290418922"/>
                    </a:ext>
                  </a:extLst>
                </a:gridCol>
              </a:tblGrid>
              <a:tr h="1927011">
                <a:tc>
                  <a:txBody>
                    <a:bodyPr/>
                    <a:lstStyle/>
                    <a:p>
                      <a:r>
                        <a:rPr lang="en-US"/>
                        <a:t>Aged</a:t>
                      </a:r>
                    </a:p>
                    <a:p>
                      <a:r>
                        <a:rPr lang="en-US"/>
                        <a:t>Diabetic foot</a:t>
                      </a:r>
                    </a:p>
                    <a:p>
                      <a:r>
                        <a:rPr lang="en-US"/>
                        <a:t>Foot ulcers</a:t>
                      </a:r>
                    </a:p>
                    <a:p>
                      <a:r>
                        <a:rPr lang="en-US"/>
                        <a:t>DFUs</a:t>
                      </a:r>
                    </a:p>
                    <a:p>
                      <a:r>
                        <a:rPr lang="en-US"/>
                        <a:t>Lesions</a:t>
                      </a:r>
                    </a:p>
                    <a:p>
                      <a:endParaRPr lang="en-US"/>
                    </a:p>
                  </a:txBody>
                  <a:tcPr/>
                </a:tc>
                <a:tc>
                  <a:txBody>
                    <a:bodyPr/>
                    <a:lstStyle/>
                    <a:p>
                      <a:r>
                        <a:rPr lang="en-US" dirty="0"/>
                        <a:t>Negative pressure wound dressing</a:t>
                      </a:r>
                    </a:p>
                    <a:p>
                      <a:r>
                        <a:rPr lang="en-US" dirty="0"/>
                        <a:t>NPWT</a:t>
                      </a:r>
                    </a:p>
                    <a:p>
                      <a:r>
                        <a:rPr lang="en-US" dirty="0"/>
                        <a:t>Vacuum-assisted closure</a:t>
                      </a:r>
                    </a:p>
                    <a:p>
                      <a:r>
                        <a:rPr lang="en-US" dirty="0"/>
                        <a:t>Topical negative pressure</a:t>
                      </a:r>
                    </a:p>
                  </a:txBody>
                  <a:tcPr/>
                </a:tc>
                <a:tc>
                  <a:txBody>
                    <a:bodyPr/>
                    <a:lstStyle/>
                    <a:p>
                      <a:r>
                        <a:rPr lang="en-US"/>
                        <a:t>Dressings</a:t>
                      </a:r>
                    </a:p>
                    <a:p>
                      <a:r>
                        <a:rPr lang="en-US"/>
                        <a:t>Occlusive Bandages</a:t>
                      </a:r>
                    </a:p>
                    <a:p>
                      <a:r>
                        <a:rPr lang="en-US"/>
                        <a:t>Moist wound </a:t>
                      </a:r>
                    </a:p>
                    <a:p>
                      <a:r>
                        <a:rPr lang="en-US"/>
                        <a:t>advanced moist wound therapy</a:t>
                      </a:r>
                    </a:p>
                  </a:txBody>
                  <a:tcPr/>
                </a:tc>
                <a:tc>
                  <a:txBody>
                    <a:bodyPr/>
                    <a:lstStyle/>
                    <a:p>
                      <a:r>
                        <a:rPr lang="en-US" dirty="0"/>
                        <a:t>Wound healing</a:t>
                      </a:r>
                    </a:p>
                    <a:p>
                      <a:r>
                        <a:rPr lang="en-US" dirty="0"/>
                        <a:t>Complications</a:t>
                      </a:r>
                    </a:p>
                    <a:p>
                      <a:r>
                        <a:rPr lang="en-US" dirty="0"/>
                        <a:t>Infection</a:t>
                      </a:r>
                    </a:p>
                    <a:p>
                      <a:r>
                        <a:rPr lang="en-US" dirty="0"/>
                        <a:t>Blood flow</a:t>
                      </a:r>
                    </a:p>
                  </a:txBody>
                  <a:tcPr/>
                </a:tc>
                <a:extLst>
                  <a:ext uri="{0D108BD9-81ED-4DB2-BD59-A6C34878D82A}">
                    <a16:rowId xmlns:a16="http://schemas.microsoft.com/office/drawing/2014/main" val="2644257753"/>
                  </a:ext>
                </a:extLst>
              </a:tr>
            </a:tbl>
          </a:graphicData>
        </a:graphic>
      </p:graphicFrame>
      <p:graphicFrame>
        <p:nvGraphicFramePr>
          <p:cNvPr id="40" name="Table 2">
            <a:extLst>
              <a:ext uri="{FF2B5EF4-FFF2-40B4-BE49-F238E27FC236}">
                <a16:creationId xmlns:a16="http://schemas.microsoft.com/office/drawing/2014/main" id="{4A533D1D-4FA3-E364-1B02-1184B4BAD0D6}"/>
              </a:ext>
            </a:extLst>
          </p:cNvPr>
          <p:cNvGraphicFramePr>
            <a:graphicFrameLocks noGrp="1"/>
          </p:cNvGraphicFramePr>
          <p:nvPr/>
        </p:nvGraphicFramePr>
        <p:xfrm>
          <a:off x="819134" y="3064341"/>
          <a:ext cx="10534672" cy="1005840"/>
        </p:xfrm>
        <a:graphic>
          <a:graphicData uri="http://schemas.openxmlformats.org/drawingml/2006/table">
            <a:tbl>
              <a:tblPr firstRow="1" bandRow="1">
                <a:tableStyleId>{D7AC3CCA-C797-4891-BE02-D94E43425B78}</a:tableStyleId>
              </a:tblPr>
              <a:tblGrid>
                <a:gridCol w="2633668">
                  <a:extLst>
                    <a:ext uri="{9D8B030D-6E8A-4147-A177-3AD203B41FA5}">
                      <a16:colId xmlns:a16="http://schemas.microsoft.com/office/drawing/2014/main" val="3997484370"/>
                    </a:ext>
                  </a:extLst>
                </a:gridCol>
                <a:gridCol w="2633668">
                  <a:extLst>
                    <a:ext uri="{9D8B030D-6E8A-4147-A177-3AD203B41FA5}">
                      <a16:colId xmlns:a16="http://schemas.microsoft.com/office/drawing/2014/main" val="417818909"/>
                    </a:ext>
                  </a:extLst>
                </a:gridCol>
                <a:gridCol w="2633668">
                  <a:extLst>
                    <a:ext uri="{9D8B030D-6E8A-4147-A177-3AD203B41FA5}">
                      <a16:colId xmlns:a16="http://schemas.microsoft.com/office/drawing/2014/main" val="1453869973"/>
                    </a:ext>
                  </a:extLst>
                </a:gridCol>
                <a:gridCol w="2633668">
                  <a:extLst>
                    <a:ext uri="{9D8B030D-6E8A-4147-A177-3AD203B41FA5}">
                      <a16:colId xmlns:a16="http://schemas.microsoft.com/office/drawing/2014/main" val="3290418922"/>
                    </a:ext>
                  </a:extLst>
                </a:gridCol>
              </a:tblGrid>
              <a:tr h="706176">
                <a:tc>
                  <a:txBody>
                    <a:bodyPr/>
                    <a:lstStyle/>
                    <a:p>
                      <a:pPr algn="ctr"/>
                      <a:r>
                        <a:rPr lang="en-US" sz="2000" dirty="0"/>
                        <a:t>Elderly diabetic patient with stage III foot ulcers</a:t>
                      </a:r>
                    </a:p>
                  </a:txBody>
                  <a:tcPr/>
                </a:tc>
                <a:tc>
                  <a:txBody>
                    <a:bodyPr/>
                    <a:lstStyle/>
                    <a:p>
                      <a:pPr algn="ctr"/>
                      <a:r>
                        <a:rPr lang="en-US" sz="2000"/>
                        <a:t>Negative pressure wound therapy</a:t>
                      </a:r>
                    </a:p>
                  </a:txBody>
                  <a:tcPr/>
                </a:tc>
                <a:tc>
                  <a:txBody>
                    <a:bodyPr/>
                    <a:lstStyle/>
                    <a:p>
                      <a:pPr algn="ctr"/>
                      <a:r>
                        <a:rPr lang="en-US" sz="2000"/>
                        <a:t>Standard moist wound therapy</a:t>
                      </a:r>
                    </a:p>
                  </a:txBody>
                  <a:tcPr/>
                </a:tc>
                <a:tc>
                  <a:txBody>
                    <a:bodyPr/>
                    <a:lstStyle/>
                    <a:p>
                      <a:pPr algn="ctr"/>
                      <a:r>
                        <a:rPr lang="en-US" sz="2000" dirty="0"/>
                        <a:t>Improved wound healing</a:t>
                      </a:r>
                    </a:p>
                  </a:txBody>
                  <a:tcPr/>
                </a:tc>
                <a:extLst>
                  <a:ext uri="{0D108BD9-81ED-4DB2-BD59-A6C34878D82A}">
                    <a16:rowId xmlns:a16="http://schemas.microsoft.com/office/drawing/2014/main" val="2644257753"/>
                  </a:ext>
                </a:extLst>
              </a:tr>
            </a:tbl>
          </a:graphicData>
        </a:graphic>
      </p:graphicFrame>
      <p:sp>
        <p:nvSpPr>
          <p:cNvPr id="41" name="TextBox 40">
            <a:extLst>
              <a:ext uri="{FF2B5EF4-FFF2-40B4-BE49-F238E27FC236}">
                <a16:creationId xmlns:a16="http://schemas.microsoft.com/office/drawing/2014/main" id="{E8ABE6DA-0D22-B72D-CFE4-C73923E0A532}"/>
              </a:ext>
            </a:extLst>
          </p:cNvPr>
          <p:cNvSpPr txBox="1"/>
          <p:nvPr/>
        </p:nvSpPr>
        <p:spPr>
          <a:xfrm>
            <a:off x="803251" y="3979806"/>
            <a:ext cx="10541029" cy="523220"/>
          </a:xfrm>
          <a:prstGeom prst="rect">
            <a:avLst/>
          </a:prstGeom>
          <a:solidFill>
            <a:srgbClr val="D46678"/>
          </a:solidFill>
          <a:ln>
            <a:solidFill>
              <a:schemeClr val="tx1"/>
            </a:solidFill>
          </a:ln>
          <a:effectLst>
            <a:outerShdw blurRad="50800" dist="38100" dir="5400000" algn="t" rotWithShape="0">
              <a:prstClr val="black">
                <a:alpha val="40000"/>
              </a:prstClr>
            </a:outerShdw>
          </a:effectLst>
        </p:spPr>
        <p:txBody>
          <a:bodyPr wrap="square" rtlCol="0">
            <a:spAutoFit/>
          </a:bodyPr>
          <a:lstStyle/>
          <a:p>
            <a:pPr algn="ctr"/>
            <a:r>
              <a:rPr lang="en-US" sz="2800" b="1" dirty="0"/>
              <a:t>SYNONYMS</a:t>
            </a:r>
          </a:p>
        </p:txBody>
      </p:sp>
      <p:sp>
        <p:nvSpPr>
          <p:cNvPr id="2" name="Oval 1" descr="Full frame shot of blank aged paper">
            <a:extLst>
              <a:ext uri="{FF2B5EF4-FFF2-40B4-BE49-F238E27FC236}">
                <a16:creationId xmlns:a16="http://schemas.microsoft.com/office/drawing/2014/main" id="{BC61F7CB-714C-0C1A-BB63-EB64196CFFA6}"/>
              </a:ext>
            </a:extLst>
          </p:cNvPr>
          <p:cNvSpPr/>
          <p:nvPr/>
        </p:nvSpPr>
        <p:spPr>
          <a:xfrm>
            <a:off x="2298657" y="1140472"/>
            <a:ext cx="2123317" cy="1158272"/>
          </a:xfrm>
          <a:prstGeom prst="ellipse">
            <a:avLst/>
          </a:prstGeom>
          <a:blipFill dpi="0" rotWithShape="1">
            <a:blip r:embed="rId6">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rcRect/>
            <a:stretch>
              <a:fillRect/>
            </a:stretch>
          </a:blipFill>
          <a:ln w="76200">
            <a:solidFill>
              <a:schemeClr val="tx1">
                <a:lumMod val="85000"/>
                <a:lumOff val="1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Amasis MT Pro" panose="02040504050005020304" pitchFamily="18" charset="0"/>
              </a:rPr>
              <a:t>AND</a:t>
            </a:r>
          </a:p>
        </p:txBody>
      </p:sp>
      <p:sp>
        <p:nvSpPr>
          <p:cNvPr id="5" name="Arrow: Down 4" descr="Close-up of a brush of red paint">
            <a:extLst>
              <a:ext uri="{FF2B5EF4-FFF2-40B4-BE49-F238E27FC236}">
                <a16:creationId xmlns:a16="http://schemas.microsoft.com/office/drawing/2014/main" id="{36F8C308-B574-64F9-CA0D-A909BF7B8571}"/>
              </a:ext>
            </a:extLst>
          </p:cNvPr>
          <p:cNvSpPr/>
          <p:nvPr/>
        </p:nvSpPr>
        <p:spPr>
          <a:xfrm>
            <a:off x="2078188" y="4684590"/>
            <a:ext cx="1790708" cy="1309140"/>
          </a:xfrm>
          <a:prstGeom prst="downArrow">
            <a:avLst>
              <a:gd name="adj1" fmla="val 79516"/>
              <a:gd name="adj2" fmla="val 61251"/>
            </a:avLst>
          </a:prstGeom>
          <a:blipFill dpi="0" rotWithShape="1">
            <a:blip r:embed="rId8">
              <a:extLst>
                <a:ext uri="{BEBA8EAE-BF5A-486C-A8C5-ECC9F3942E4B}">
                  <a14:imgProps xmlns:a14="http://schemas.microsoft.com/office/drawing/2010/main">
                    <a14:imgLayer r:embed="rId9">
                      <a14:imgEffect>
                        <a14:colorTemperature colorTemp="11200"/>
                      </a14:imgEffect>
                      <a14:imgEffect>
                        <a14:saturation sat="33000"/>
                      </a14:imgEffect>
                      <a14:imgEffect>
                        <a14:brightnessContrast contrast="20000"/>
                      </a14:imgEffect>
                    </a14:imgLayer>
                  </a14:imgProps>
                </a:ext>
                <a:ext uri="{28A0092B-C50C-407E-A947-70E740481C1C}">
                  <a14:useLocalDpi xmlns:a14="http://schemas.microsoft.com/office/drawing/2010/main" val="0"/>
                </a:ext>
              </a:extLst>
            </a:blip>
            <a:srcRect/>
            <a:stretch>
              <a:fillRect/>
            </a:stretch>
          </a:blipFill>
          <a:ln w="76200" cap="rnd">
            <a:solidFill>
              <a:schemeClr val="tx1">
                <a:lumMod val="85000"/>
                <a:lumOff val="1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masis MT Pro" panose="02040504050005020304" pitchFamily="18" charset="0"/>
              </a:rPr>
              <a:t>OR</a:t>
            </a:r>
          </a:p>
        </p:txBody>
      </p:sp>
      <p:sp>
        <p:nvSpPr>
          <p:cNvPr id="42" name="Oval 41" descr="Full frame shot of blank aged paper">
            <a:extLst>
              <a:ext uri="{FF2B5EF4-FFF2-40B4-BE49-F238E27FC236}">
                <a16:creationId xmlns:a16="http://schemas.microsoft.com/office/drawing/2014/main" id="{4FAE2589-5EBA-1C29-FDBF-A84ADFB19896}"/>
              </a:ext>
            </a:extLst>
          </p:cNvPr>
          <p:cNvSpPr/>
          <p:nvPr/>
        </p:nvSpPr>
        <p:spPr>
          <a:xfrm>
            <a:off x="4950847" y="1152708"/>
            <a:ext cx="2123317" cy="1158272"/>
          </a:xfrm>
          <a:prstGeom prst="ellipse">
            <a:avLst/>
          </a:prstGeom>
          <a:blipFill dpi="0" rotWithShape="1">
            <a:blip r:embed="rId6">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rcRect/>
            <a:stretch>
              <a:fillRect/>
            </a:stretch>
          </a:blipFill>
          <a:ln w="76200">
            <a:solidFill>
              <a:schemeClr val="tx1">
                <a:lumMod val="85000"/>
                <a:lumOff val="1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Amasis MT Pro" panose="02040504050005020304" pitchFamily="18" charset="0"/>
              </a:rPr>
              <a:t>AND</a:t>
            </a:r>
          </a:p>
        </p:txBody>
      </p:sp>
      <p:sp>
        <p:nvSpPr>
          <p:cNvPr id="43" name="Oval 42" descr="Full frame shot of blank aged paper">
            <a:extLst>
              <a:ext uri="{FF2B5EF4-FFF2-40B4-BE49-F238E27FC236}">
                <a16:creationId xmlns:a16="http://schemas.microsoft.com/office/drawing/2014/main" id="{18A9F35F-9702-1672-0AEA-0FB3D7686C50}"/>
              </a:ext>
            </a:extLst>
          </p:cNvPr>
          <p:cNvSpPr/>
          <p:nvPr/>
        </p:nvSpPr>
        <p:spPr>
          <a:xfrm>
            <a:off x="7773024" y="1148567"/>
            <a:ext cx="2123317" cy="1158272"/>
          </a:xfrm>
          <a:prstGeom prst="ellipse">
            <a:avLst/>
          </a:prstGeom>
          <a:blipFill dpi="0" rotWithShape="1">
            <a:blip r:embed="rId6">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rcRect/>
            <a:stretch>
              <a:fillRect/>
            </a:stretch>
          </a:blipFill>
          <a:ln w="76200">
            <a:solidFill>
              <a:schemeClr val="tx1">
                <a:lumMod val="85000"/>
                <a:lumOff val="1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Amasis MT Pro" panose="02040504050005020304" pitchFamily="18" charset="0"/>
              </a:rPr>
              <a:t>AND</a:t>
            </a:r>
          </a:p>
        </p:txBody>
      </p:sp>
    </p:spTree>
    <p:extLst>
      <p:ext uri="{BB962C8B-B14F-4D97-AF65-F5344CB8AC3E}">
        <p14:creationId xmlns:p14="http://schemas.microsoft.com/office/powerpoint/2010/main" val="173341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42" grpId="0" animBg="1"/>
      <p:bldP spid="4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aptop in dark office">
            <a:extLst>
              <a:ext uri="{FF2B5EF4-FFF2-40B4-BE49-F238E27FC236}">
                <a16:creationId xmlns:a16="http://schemas.microsoft.com/office/drawing/2014/main" id="{71ECB9FC-894A-8DFC-D8D3-0C65F4419F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4845" y="-4499834"/>
            <a:ext cx="20181554" cy="13453334"/>
          </a:xfrm>
          <a:prstGeom prst="rect">
            <a:avLst/>
          </a:prstGeom>
        </p:spPr>
      </p:pic>
      <p:sp>
        <p:nvSpPr>
          <p:cNvPr id="4" name="TextBox 3">
            <a:extLst>
              <a:ext uri="{FF2B5EF4-FFF2-40B4-BE49-F238E27FC236}">
                <a16:creationId xmlns:a16="http://schemas.microsoft.com/office/drawing/2014/main" id="{BD6C60FD-7506-E13F-08C0-0DF4ADA56B0A}"/>
              </a:ext>
            </a:extLst>
          </p:cNvPr>
          <p:cNvSpPr txBox="1"/>
          <p:nvPr/>
        </p:nvSpPr>
        <p:spPr>
          <a:xfrm>
            <a:off x="2741459" y="1182550"/>
            <a:ext cx="5659591" cy="3416320"/>
          </a:xfrm>
          <a:prstGeom prst="rect">
            <a:avLst/>
          </a:prstGeom>
          <a:noFill/>
        </p:spPr>
        <p:txBody>
          <a:bodyPr wrap="square" rtlCol="0">
            <a:spAutoFit/>
          </a:bodyPr>
          <a:lstStyle/>
          <a:p>
            <a:r>
              <a:rPr lang="en-US" sz="3600" b="1" dirty="0">
                <a:solidFill>
                  <a:srgbClr val="BB3449"/>
                </a:solidFill>
              </a:rPr>
              <a:t>(</a:t>
            </a:r>
            <a:r>
              <a:rPr lang="en-US" sz="3600" dirty="0"/>
              <a:t>diabetic foot ulcers </a:t>
            </a:r>
            <a:r>
              <a:rPr lang="en-US" sz="3600" b="1" dirty="0">
                <a:solidFill>
                  <a:srgbClr val="BB3449"/>
                </a:solidFill>
              </a:rPr>
              <a:t>OR</a:t>
            </a:r>
            <a:r>
              <a:rPr lang="en-US" sz="3600" dirty="0"/>
              <a:t> DFU</a:t>
            </a:r>
            <a:r>
              <a:rPr lang="en-US" sz="3600" b="1" dirty="0">
                <a:solidFill>
                  <a:srgbClr val="BB3449"/>
                </a:solidFill>
              </a:rPr>
              <a:t>)</a:t>
            </a:r>
            <a:r>
              <a:rPr lang="en-US" sz="3600" dirty="0"/>
              <a:t> </a:t>
            </a:r>
          </a:p>
          <a:p>
            <a:r>
              <a:rPr lang="en-US" sz="3600" b="1" dirty="0">
                <a:solidFill>
                  <a:srgbClr val="BB3449"/>
                </a:solidFill>
              </a:rPr>
              <a:t>AND</a:t>
            </a:r>
            <a:r>
              <a:rPr lang="en-US" sz="3600" dirty="0"/>
              <a:t> </a:t>
            </a:r>
            <a:r>
              <a:rPr lang="en-US" sz="3600" b="1" dirty="0">
                <a:solidFill>
                  <a:srgbClr val="BB3449"/>
                </a:solidFill>
              </a:rPr>
              <a:t>(</a:t>
            </a:r>
            <a:r>
              <a:rPr lang="en-US" sz="3600" dirty="0"/>
              <a:t>negative pressure wound therapy </a:t>
            </a:r>
            <a:r>
              <a:rPr lang="en-US" sz="3600" b="1" dirty="0">
                <a:solidFill>
                  <a:srgbClr val="BB3449"/>
                </a:solidFill>
              </a:rPr>
              <a:t>OR</a:t>
            </a:r>
            <a:r>
              <a:rPr lang="en-US" sz="3600" dirty="0"/>
              <a:t> NPWT</a:t>
            </a:r>
            <a:r>
              <a:rPr lang="en-US" sz="3600" b="1" dirty="0">
                <a:solidFill>
                  <a:srgbClr val="BB3449"/>
                </a:solidFill>
              </a:rPr>
              <a:t>)</a:t>
            </a:r>
            <a:r>
              <a:rPr lang="en-US" sz="3600" dirty="0"/>
              <a:t> </a:t>
            </a:r>
            <a:r>
              <a:rPr lang="en-US" sz="3600" b="1" dirty="0">
                <a:solidFill>
                  <a:srgbClr val="BB3449"/>
                </a:solidFill>
              </a:rPr>
              <a:t>AND</a:t>
            </a:r>
            <a:r>
              <a:rPr lang="en-US" sz="3600" dirty="0"/>
              <a:t> </a:t>
            </a:r>
            <a:r>
              <a:rPr lang="en-US" sz="3600" b="1" dirty="0">
                <a:solidFill>
                  <a:srgbClr val="BB3449"/>
                </a:solidFill>
              </a:rPr>
              <a:t>(</a:t>
            </a:r>
            <a:r>
              <a:rPr lang="en-US" sz="3600" dirty="0"/>
              <a:t>moist wound therapy </a:t>
            </a:r>
            <a:r>
              <a:rPr lang="en-US" sz="3600" b="1" dirty="0">
                <a:solidFill>
                  <a:srgbClr val="BB3449"/>
                </a:solidFill>
              </a:rPr>
              <a:t>OR</a:t>
            </a:r>
            <a:r>
              <a:rPr lang="en-US" sz="3600" dirty="0"/>
              <a:t> moist dressings</a:t>
            </a:r>
            <a:r>
              <a:rPr lang="en-US" sz="3600" b="1" dirty="0">
                <a:solidFill>
                  <a:srgbClr val="BB3449"/>
                </a:solidFill>
              </a:rPr>
              <a:t>)</a:t>
            </a:r>
          </a:p>
          <a:p>
            <a:r>
              <a:rPr lang="en-US" sz="3600" dirty="0"/>
              <a:t> </a:t>
            </a:r>
          </a:p>
        </p:txBody>
      </p:sp>
      <p:sp>
        <p:nvSpPr>
          <p:cNvPr id="7" name="Rectangle: Rounded Corners 6">
            <a:extLst>
              <a:ext uri="{FF2B5EF4-FFF2-40B4-BE49-F238E27FC236}">
                <a16:creationId xmlns:a16="http://schemas.microsoft.com/office/drawing/2014/main" id="{4CF62295-115F-12B1-C991-A5FCC8D54BED}"/>
              </a:ext>
            </a:extLst>
          </p:cNvPr>
          <p:cNvSpPr/>
          <p:nvPr/>
        </p:nvSpPr>
        <p:spPr>
          <a:xfrm>
            <a:off x="6707616" y="3466842"/>
            <a:ext cx="1569866" cy="995362"/>
          </a:xfrm>
          <a:prstGeom prst="roundRect">
            <a:avLst/>
          </a:prstGeom>
          <a:gradFill flip="none" rotWithShape="1">
            <a:gsLst>
              <a:gs pos="0">
                <a:srgbClr val="BB3449">
                  <a:shade val="30000"/>
                  <a:satMod val="115000"/>
                </a:srgbClr>
              </a:gs>
              <a:gs pos="50000">
                <a:srgbClr val="BB3449">
                  <a:shade val="67500"/>
                  <a:satMod val="115000"/>
                </a:srgbClr>
              </a:gs>
              <a:gs pos="100000">
                <a:srgbClr val="BB3449">
                  <a:shade val="100000"/>
                  <a:satMod val="115000"/>
                </a:srgbClr>
              </a:gs>
            </a:gsLst>
            <a:lin ang="8100000" scaled="1"/>
            <a:tileRect/>
          </a:gradFill>
          <a:ln w="38100">
            <a:solidFill>
              <a:schemeClr val="tx1">
                <a:lumMod val="85000"/>
                <a:lumOff val="1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6" name="Graphic 5" descr="Magnifying glass with solid fill">
            <a:extLst>
              <a:ext uri="{FF2B5EF4-FFF2-40B4-BE49-F238E27FC236}">
                <a16:creationId xmlns:a16="http://schemas.microsoft.com/office/drawing/2014/main" id="{76B37588-329B-5A5D-97B3-5A2ED1A9D5D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23675" y="3495649"/>
            <a:ext cx="937748" cy="937748"/>
          </a:xfrm>
          <a:prstGeom prst="rect">
            <a:avLst/>
          </a:prstGeom>
        </p:spPr>
      </p:pic>
    </p:spTree>
    <p:extLst>
      <p:ext uri="{BB962C8B-B14F-4D97-AF65-F5344CB8AC3E}">
        <p14:creationId xmlns:p14="http://schemas.microsoft.com/office/powerpoint/2010/main" val="37560124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25101CA-9020-8D43-E264-9F7C709BF0FA}"/>
              </a:ext>
            </a:extLst>
          </p:cNvPr>
          <p:cNvGrpSpPr/>
          <p:nvPr/>
        </p:nvGrpSpPr>
        <p:grpSpPr>
          <a:xfrm>
            <a:off x="-7391400" y="-5410200"/>
            <a:ext cx="23083409" cy="14916150"/>
            <a:chOff x="-4984845" y="-4499834"/>
            <a:chExt cx="20181554" cy="13453334"/>
          </a:xfrm>
        </p:grpSpPr>
        <p:pic>
          <p:nvPicPr>
            <p:cNvPr id="5" name="Picture 4" descr="Laptop in dark office">
              <a:extLst>
                <a:ext uri="{FF2B5EF4-FFF2-40B4-BE49-F238E27FC236}">
                  <a16:creationId xmlns:a16="http://schemas.microsoft.com/office/drawing/2014/main" id="{71ECB9FC-894A-8DFC-D8D3-0C65F4419F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4845" y="-4499834"/>
              <a:ext cx="20181554" cy="13453334"/>
            </a:xfrm>
            <a:prstGeom prst="rect">
              <a:avLst/>
            </a:prstGeom>
          </p:spPr>
        </p:pic>
        <p:pic>
          <p:nvPicPr>
            <p:cNvPr id="3" name="Picture 2">
              <a:extLst>
                <a:ext uri="{FF2B5EF4-FFF2-40B4-BE49-F238E27FC236}">
                  <a16:creationId xmlns:a16="http://schemas.microsoft.com/office/drawing/2014/main" id="{16212988-B3C8-E5E3-2F29-CC02BF86EB17}"/>
                </a:ext>
              </a:extLst>
            </p:cNvPr>
            <p:cNvPicPr>
              <a:picLocks noChangeAspect="1"/>
            </p:cNvPicPr>
            <p:nvPr/>
          </p:nvPicPr>
          <p:blipFill>
            <a:blip r:embed="rId4"/>
            <a:srcRect b="11468"/>
            <a:stretch/>
          </p:blipFill>
          <p:spPr>
            <a:xfrm>
              <a:off x="2639311" y="1026979"/>
              <a:ext cx="5835950" cy="3585964"/>
            </a:xfrm>
            <a:prstGeom prst="rect">
              <a:avLst/>
            </a:prstGeom>
          </p:spPr>
        </p:pic>
      </p:grpSp>
      <p:sp>
        <p:nvSpPr>
          <p:cNvPr id="9" name="TextBox 8">
            <a:extLst>
              <a:ext uri="{FF2B5EF4-FFF2-40B4-BE49-F238E27FC236}">
                <a16:creationId xmlns:a16="http://schemas.microsoft.com/office/drawing/2014/main" id="{60737EE8-D529-57C2-5E76-5487F6FAA816}"/>
              </a:ext>
            </a:extLst>
          </p:cNvPr>
          <p:cNvSpPr txBox="1"/>
          <p:nvPr/>
        </p:nvSpPr>
        <p:spPr>
          <a:xfrm>
            <a:off x="1610135" y="2216254"/>
            <a:ext cx="5659591" cy="461665"/>
          </a:xfrm>
          <a:prstGeom prst="rect">
            <a:avLst/>
          </a:prstGeom>
          <a:noFill/>
        </p:spPr>
        <p:txBody>
          <a:bodyPr wrap="square" rtlCol="0">
            <a:spAutoFit/>
          </a:bodyPr>
          <a:lstStyle/>
          <a:p>
            <a:r>
              <a:rPr lang="en-US" sz="1200" dirty="0"/>
              <a:t>diabetic foot ulcers </a:t>
            </a:r>
            <a:r>
              <a:rPr lang="en-US" sz="1200" b="1" dirty="0"/>
              <a:t>AND </a:t>
            </a:r>
            <a:r>
              <a:rPr lang="en-US" sz="1200" dirty="0"/>
              <a:t>NPWT </a:t>
            </a:r>
            <a:r>
              <a:rPr lang="en-US" sz="1200" b="1" dirty="0"/>
              <a:t>AND</a:t>
            </a:r>
            <a:r>
              <a:rPr lang="en-US" sz="1200" dirty="0"/>
              <a:t> (moist wound therapy OR moist dressings)</a:t>
            </a:r>
          </a:p>
          <a:p>
            <a:r>
              <a:rPr lang="en-US" sz="1200" dirty="0"/>
              <a:t> </a:t>
            </a:r>
          </a:p>
        </p:txBody>
      </p:sp>
    </p:spTree>
    <p:extLst>
      <p:ext uri="{BB962C8B-B14F-4D97-AF65-F5344CB8AC3E}">
        <p14:creationId xmlns:p14="http://schemas.microsoft.com/office/powerpoint/2010/main" val="120685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edical website&#10;&#10;Description automatically generated">
            <a:extLst>
              <a:ext uri="{FF2B5EF4-FFF2-40B4-BE49-F238E27FC236}">
                <a16:creationId xmlns:a16="http://schemas.microsoft.com/office/drawing/2014/main" id="{120B6C89-BC43-35FC-DA70-31BA1D3B67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6963" cy="9799093"/>
          </a:xfrm>
          <a:prstGeom prst="rect">
            <a:avLst/>
          </a:prstGeom>
        </p:spPr>
      </p:pic>
      <p:pic>
        <p:nvPicPr>
          <p:cNvPr id="5" name="Picture 4" descr="A screenshot of a medical report&#10;&#10;Description automatically generated">
            <a:extLst>
              <a:ext uri="{FF2B5EF4-FFF2-40B4-BE49-F238E27FC236}">
                <a16:creationId xmlns:a16="http://schemas.microsoft.com/office/drawing/2014/main" id="{B91763D1-C04C-B43E-E6FB-C14E23560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8167" y="2651077"/>
            <a:ext cx="8434317" cy="9416321"/>
          </a:xfrm>
          <a:prstGeom prst="rect">
            <a:avLst/>
          </a:prstGeom>
        </p:spPr>
      </p:pic>
      <p:pic>
        <p:nvPicPr>
          <p:cNvPr id="8" name="Picture 7" descr="A screenshot of a survey&#10;&#10;Description automatically generated">
            <a:extLst>
              <a:ext uri="{FF2B5EF4-FFF2-40B4-BE49-F238E27FC236}">
                <a16:creationId xmlns:a16="http://schemas.microsoft.com/office/drawing/2014/main" id="{73F9C318-07E7-4BB5-C5AB-964380003D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572" y="7193786"/>
            <a:ext cx="2692639" cy="3257387"/>
          </a:xfrm>
          <a:prstGeom prst="rect">
            <a:avLst/>
          </a:prstGeom>
        </p:spPr>
      </p:pic>
      <p:sp>
        <p:nvSpPr>
          <p:cNvPr id="9" name="Oval 8">
            <a:extLst>
              <a:ext uri="{FF2B5EF4-FFF2-40B4-BE49-F238E27FC236}">
                <a16:creationId xmlns:a16="http://schemas.microsoft.com/office/drawing/2014/main" id="{569F0F2F-5722-4A2C-4796-5A84E45C8305}"/>
              </a:ext>
            </a:extLst>
          </p:cNvPr>
          <p:cNvSpPr/>
          <p:nvPr/>
        </p:nvSpPr>
        <p:spPr>
          <a:xfrm rot="9703138">
            <a:off x="3071894" y="2097736"/>
            <a:ext cx="1349655" cy="702611"/>
          </a:xfrm>
          <a:custGeom>
            <a:avLst/>
            <a:gdLst>
              <a:gd name="connsiteX0" fmla="*/ 0 w 1349655"/>
              <a:gd name="connsiteY0" fmla="*/ 351306 h 702611"/>
              <a:gd name="connsiteX1" fmla="*/ 674828 w 1349655"/>
              <a:gd name="connsiteY1" fmla="*/ 0 h 702611"/>
              <a:gd name="connsiteX2" fmla="*/ 1349656 w 1349655"/>
              <a:gd name="connsiteY2" fmla="*/ 351306 h 702611"/>
              <a:gd name="connsiteX3" fmla="*/ 674828 w 1349655"/>
              <a:gd name="connsiteY3" fmla="*/ 702612 h 702611"/>
              <a:gd name="connsiteX4" fmla="*/ 0 w 1349655"/>
              <a:gd name="connsiteY4" fmla="*/ 351306 h 70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655" h="702611" extrusionOk="0">
                <a:moveTo>
                  <a:pt x="0" y="351306"/>
                </a:moveTo>
                <a:cubicBezTo>
                  <a:pt x="-10453" y="220543"/>
                  <a:pt x="302995" y="38243"/>
                  <a:pt x="674828" y="0"/>
                </a:cubicBezTo>
                <a:cubicBezTo>
                  <a:pt x="1079911" y="-17154"/>
                  <a:pt x="1370797" y="146951"/>
                  <a:pt x="1349656" y="351306"/>
                </a:cubicBezTo>
                <a:cubicBezTo>
                  <a:pt x="1414367" y="530759"/>
                  <a:pt x="1044922" y="761843"/>
                  <a:pt x="674828" y="702612"/>
                </a:cubicBezTo>
                <a:cubicBezTo>
                  <a:pt x="308267" y="712333"/>
                  <a:pt x="-25193" y="519312"/>
                  <a:pt x="0" y="351306"/>
                </a:cubicBezTo>
                <a:close/>
              </a:path>
            </a:pathLst>
          </a:custGeom>
          <a:noFill/>
          <a:ln w="76200">
            <a:solidFill>
              <a:srgbClr val="BB3449"/>
            </a:solidFill>
            <a:extLst>
              <a:ext uri="{C807C97D-BFC1-408E-A445-0C87EB9F89A2}">
                <ask:lineSketchStyleProps xmlns:ask="http://schemas.microsoft.com/office/drawing/2018/sketchyshapes" sd="1634779923">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827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1412BD9-2F4C-158B-8EF8-CF6958AC9093}"/>
              </a:ext>
            </a:extLst>
          </p:cNvPr>
          <p:cNvGrpSpPr/>
          <p:nvPr/>
        </p:nvGrpSpPr>
        <p:grpSpPr>
          <a:xfrm>
            <a:off x="-6361" y="-3184"/>
            <a:ext cx="12179304" cy="6881312"/>
            <a:chOff x="-6361" y="-3184"/>
            <a:chExt cx="12179304" cy="6881312"/>
          </a:xfrm>
        </p:grpSpPr>
        <p:grpSp>
          <p:nvGrpSpPr>
            <p:cNvPr id="8" name="Group 7">
              <a:extLst>
                <a:ext uri="{FF2B5EF4-FFF2-40B4-BE49-F238E27FC236}">
                  <a16:creationId xmlns:a16="http://schemas.microsoft.com/office/drawing/2014/main" id="{955155ED-F89D-A85D-5806-C554EB69FC2A}"/>
                </a:ext>
              </a:extLst>
            </p:cNvPr>
            <p:cNvGrpSpPr/>
            <p:nvPr/>
          </p:nvGrpSpPr>
          <p:grpSpPr>
            <a:xfrm rot="16200000">
              <a:off x="-2865752" y="3013075"/>
              <a:ext cx="6563353" cy="831850"/>
              <a:chOff x="-1" y="-24841"/>
              <a:chExt cx="11347452" cy="1574350"/>
            </a:xfrm>
          </p:grpSpPr>
          <p:pic>
            <p:nvPicPr>
              <p:cNvPr id="38" name="Picture 37" descr="A red and black design on a rug&#10;&#10;Description automatically generated">
                <a:extLst>
                  <a:ext uri="{FF2B5EF4-FFF2-40B4-BE49-F238E27FC236}">
                    <a16:creationId xmlns:a16="http://schemas.microsoft.com/office/drawing/2014/main" id="{7FA9E3DE-FB59-CEA5-F0C8-CE28B8B207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689341" y="-2120634"/>
                <a:ext cx="1562318" cy="5753903"/>
              </a:xfrm>
              <a:prstGeom prst="rect">
                <a:avLst/>
              </a:prstGeom>
            </p:spPr>
          </p:pic>
          <p:pic>
            <p:nvPicPr>
              <p:cNvPr id="39" name="Picture 38" descr="A red and black design on a rug&#10;&#10;Description automatically generated">
                <a:extLst>
                  <a:ext uri="{FF2B5EF4-FFF2-40B4-BE49-F238E27FC236}">
                    <a16:creationId xmlns:a16="http://schemas.microsoft.com/office/drawing/2014/main" id="{2A54FD0F-87AC-46AD-E1C5-1435B2CBB4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95792" y="-2108602"/>
                <a:ext cx="1562318" cy="5753903"/>
              </a:xfrm>
              <a:prstGeom prst="rect">
                <a:avLst/>
              </a:prstGeom>
            </p:spPr>
          </p:pic>
        </p:grpSp>
        <p:grpSp>
          <p:nvGrpSpPr>
            <p:cNvPr id="9" name="Group 8">
              <a:extLst>
                <a:ext uri="{FF2B5EF4-FFF2-40B4-BE49-F238E27FC236}">
                  <a16:creationId xmlns:a16="http://schemas.microsoft.com/office/drawing/2014/main" id="{B96BD580-2F15-BA59-4B58-EBFA93FB9534}"/>
                </a:ext>
              </a:extLst>
            </p:cNvPr>
            <p:cNvGrpSpPr/>
            <p:nvPr/>
          </p:nvGrpSpPr>
          <p:grpSpPr>
            <a:xfrm rot="5400000" flipH="1">
              <a:off x="8475341" y="3013074"/>
              <a:ext cx="6563353" cy="831850"/>
              <a:chOff x="-1" y="-24841"/>
              <a:chExt cx="11347452" cy="1574350"/>
            </a:xfrm>
          </p:grpSpPr>
          <p:pic>
            <p:nvPicPr>
              <p:cNvPr id="36" name="Picture 35" descr="A red and black design on a rug&#10;&#10;Description automatically generated">
                <a:extLst>
                  <a:ext uri="{FF2B5EF4-FFF2-40B4-BE49-F238E27FC236}">
                    <a16:creationId xmlns:a16="http://schemas.microsoft.com/office/drawing/2014/main" id="{7CF6355B-3926-7C40-D919-64CFC2952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689341" y="-2120634"/>
                <a:ext cx="1562318" cy="5753903"/>
              </a:xfrm>
              <a:prstGeom prst="rect">
                <a:avLst/>
              </a:prstGeom>
            </p:spPr>
          </p:pic>
          <p:pic>
            <p:nvPicPr>
              <p:cNvPr id="37" name="Picture 36" descr="A red and black design on a rug&#10;&#10;Description automatically generated">
                <a:extLst>
                  <a:ext uri="{FF2B5EF4-FFF2-40B4-BE49-F238E27FC236}">
                    <a16:creationId xmlns:a16="http://schemas.microsoft.com/office/drawing/2014/main" id="{9EE77C8B-1B6E-904D-042D-950EEA99C4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95792" y="-2108602"/>
                <a:ext cx="1562318" cy="5753903"/>
              </a:xfrm>
              <a:prstGeom prst="rect">
                <a:avLst/>
              </a:prstGeom>
            </p:spPr>
          </p:pic>
        </p:grpSp>
        <p:grpSp>
          <p:nvGrpSpPr>
            <p:cNvPr id="10" name="Group 9">
              <a:extLst>
                <a:ext uri="{FF2B5EF4-FFF2-40B4-BE49-F238E27FC236}">
                  <a16:creationId xmlns:a16="http://schemas.microsoft.com/office/drawing/2014/main" id="{6460E796-322F-4D47-F343-0F9C18F437F4}"/>
                </a:ext>
              </a:extLst>
            </p:cNvPr>
            <p:cNvGrpSpPr/>
            <p:nvPr/>
          </p:nvGrpSpPr>
          <p:grpSpPr>
            <a:xfrm>
              <a:off x="1047045" y="6075947"/>
              <a:ext cx="10074419" cy="802181"/>
              <a:chOff x="1047045" y="6075947"/>
              <a:chExt cx="10074419" cy="802181"/>
            </a:xfrm>
          </p:grpSpPr>
          <p:grpSp>
            <p:nvGrpSpPr>
              <p:cNvPr id="30" name="Group 29">
                <a:extLst>
                  <a:ext uri="{FF2B5EF4-FFF2-40B4-BE49-F238E27FC236}">
                    <a16:creationId xmlns:a16="http://schemas.microsoft.com/office/drawing/2014/main" id="{D1E0C782-4199-EDEB-17C2-E7C150667626}"/>
                  </a:ext>
                </a:extLst>
              </p:cNvPr>
              <p:cNvGrpSpPr/>
              <p:nvPr/>
            </p:nvGrpSpPr>
            <p:grpSpPr>
              <a:xfrm>
                <a:off x="1047045" y="6075947"/>
                <a:ext cx="5048955" cy="794085"/>
                <a:chOff x="1047045" y="5689889"/>
                <a:chExt cx="7952278" cy="1180143"/>
              </a:xfrm>
            </p:grpSpPr>
            <p:pic>
              <p:nvPicPr>
                <p:cNvPr id="34" name="Picture 33" descr="A red triangle with black lines&#10;&#10;Description automatically generated">
                  <a:extLst>
                    <a:ext uri="{FF2B5EF4-FFF2-40B4-BE49-F238E27FC236}">
                      <a16:creationId xmlns:a16="http://schemas.microsoft.com/office/drawing/2014/main" id="{543AD037-BBAC-6602-E382-FB3CEBDCD7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35" name="Picture 34" descr="A red triangle with black lines&#10;&#10;Description automatically generated">
                  <a:extLst>
                    <a:ext uri="{FF2B5EF4-FFF2-40B4-BE49-F238E27FC236}">
                      <a16:creationId xmlns:a16="http://schemas.microsoft.com/office/drawing/2014/main" id="{55B176A0-4AC1-833B-4C39-11F909CDF0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nvGrpSpPr>
              <p:cNvPr id="31" name="Group 30">
                <a:extLst>
                  <a:ext uri="{FF2B5EF4-FFF2-40B4-BE49-F238E27FC236}">
                    <a16:creationId xmlns:a16="http://schemas.microsoft.com/office/drawing/2014/main" id="{09BAE49B-DD8E-E4CD-E0D2-BD15BB4F821D}"/>
                  </a:ext>
                </a:extLst>
              </p:cNvPr>
              <p:cNvGrpSpPr/>
              <p:nvPr/>
            </p:nvGrpSpPr>
            <p:grpSpPr>
              <a:xfrm>
                <a:off x="6072509" y="6084043"/>
                <a:ext cx="5048955" cy="794085"/>
                <a:chOff x="1047045" y="5689889"/>
                <a:chExt cx="7952278" cy="1180143"/>
              </a:xfrm>
            </p:grpSpPr>
            <p:pic>
              <p:nvPicPr>
                <p:cNvPr id="32" name="Picture 31" descr="A red triangle with black lines&#10;&#10;Description automatically generated">
                  <a:extLst>
                    <a:ext uri="{FF2B5EF4-FFF2-40B4-BE49-F238E27FC236}">
                      <a16:creationId xmlns:a16="http://schemas.microsoft.com/office/drawing/2014/main" id="{8A1BA588-A439-D7FB-B6BB-C1ECB933B3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33" name="Picture 32" descr="A red triangle with black lines&#10;&#10;Description automatically generated">
                  <a:extLst>
                    <a:ext uri="{FF2B5EF4-FFF2-40B4-BE49-F238E27FC236}">
                      <a16:creationId xmlns:a16="http://schemas.microsoft.com/office/drawing/2014/main" id="{F91D715E-BFE6-3F90-3D8A-68E1E0FCAA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grpSp>
          <p:nvGrpSpPr>
            <p:cNvPr id="11" name="Group 10">
              <a:extLst>
                <a:ext uri="{FF2B5EF4-FFF2-40B4-BE49-F238E27FC236}">
                  <a16:creationId xmlns:a16="http://schemas.microsoft.com/office/drawing/2014/main" id="{E738B278-2125-B4A3-997E-DE02A487EAD0}"/>
                </a:ext>
              </a:extLst>
            </p:cNvPr>
            <p:cNvGrpSpPr/>
            <p:nvPr/>
          </p:nvGrpSpPr>
          <p:grpSpPr>
            <a:xfrm flipH="1" flipV="1">
              <a:off x="1047045" y="0"/>
              <a:ext cx="10074419" cy="802181"/>
              <a:chOff x="1047045" y="6075947"/>
              <a:chExt cx="10074419" cy="802181"/>
            </a:xfrm>
          </p:grpSpPr>
          <p:grpSp>
            <p:nvGrpSpPr>
              <p:cNvPr id="24" name="Group 23">
                <a:extLst>
                  <a:ext uri="{FF2B5EF4-FFF2-40B4-BE49-F238E27FC236}">
                    <a16:creationId xmlns:a16="http://schemas.microsoft.com/office/drawing/2014/main" id="{8E5FC054-17B3-813A-845F-B01A50C3A91B}"/>
                  </a:ext>
                </a:extLst>
              </p:cNvPr>
              <p:cNvGrpSpPr/>
              <p:nvPr/>
            </p:nvGrpSpPr>
            <p:grpSpPr>
              <a:xfrm>
                <a:off x="1047045" y="6075947"/>
                <a:ext cx="5048955" cy="794085"/>
                <a:chOff x="1047045" y="5689889"/>
                <a:chExt cx="7952278" cy="1180143"/>
              </a:xfrm>
            </p:grpSpPr>
            <p:pic>
              <p:nvPicPr>
                <p:cNvPr id="28" name="Picture 27" descr="A red triangle with black lines&#10;&#10;Description automatically generated">
                  <a:extLst>
                    <a:ext uri="{FF2B5EF4-FFF2-40B4-BE49-F238E27FC236}">
                      <a16:creationId xmlns:a16="http://schemas.microsoft.com/office/drawing/2014/main" id="{AD811D65-56A9-BDD3-64C4-91BFB75C5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29" name="Picture 28" descr="A red triangle with black lines&#10;&#10;Description automatically generated">
                  <a:extLst>
                    <a:ext uri="{FF2B5EF4-FFF2-40B4-BE49-F238E27FC236}">
                      <a16:creationId xmlns:a16="http://schemas.microsoft.com/office/drawing/2014/main" id="{0A0A7C7F-0112-1B11-B1EB-ACFB14F858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nvGrpSpPr>
              <p:cNvPr id="25" name="Group 24">
                <a:extLst>
                  <a:ext uri="{FF2B5EF4-FFF2-40B4-BE49-F238E27FC236}">
                    <a16:creationId xmlns:a16="http://schemas.microsoft.com/office/drawing/2014/main" id="{D65FE22F-B01B-B6D5-D49F-3F9FEFFA05AF}"/>
                  </a:ext>
                </a:extLst>
              </p:cNvPr>
              <p:cNvGrpSpPr/>
              <p:nvPr/>
            </p:nvGrpSpPr>
            <p:grpSpPr>
              <a:xfrm>
                <a:off x="6072509" y="6084043"/>
                <a:ext cx="5048955" cy="794085"/>
                <a:chOff x="1047045" y="5689889"/>
                <a:chExt cx="7952278" cy="1180143"/>
              </a:xfrm>
            </p:grpSpPr>
            <p:pic>
              <p:nvPicPr>
                <p:cNvPr id="26" name="Picture 25" descr="A red triangle with black lines&#10;&#10;Description automatically generated">
                  <a:extLst>
                    <a:ext uri="{FF2B5EF4-FFF2-40B4-BE49-F238E27FC236}">
                      <a16:creationId xmlns:a16="http://schemas.microsoft.com/office/drawing/2014/main" id="{DE2533F2-B28A-9B96-15C9-971CC5EA04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27" name="Picture 26" descr="A red triangle with black lines&#10;&#10;Description automatically generated">
                  <a:extLst>
                    <a:ext uri="{FF2B5EF4-FFF2-40B4-BE49-F238E27FC236}">
                      <a16:creationId xmlns:a16="http://schemas.microsoft.com/office/drawing/2014/main" id="{CA0DF9DD-E80D-F491-F035-6B8A2C1B74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grpSp>
          <p:nvGrpSpPr>
            <p:cNvPr id="12" name="Group 11">
              <a:extLst>
                <a:ext uri="{FF2B5EF4-FFF2-40B4-BE49-F238E27FC236}">
                  <a16:creationId xmlns:a16="http://schemas.microsoft.com/office/drawing/2014/main" id="{2D2F2B8D-0206-918E-B69D-E3C2F91AD44C}"/>
                </a:ext>
              </a:extLst>
            </p:cNvPr>
            <p:cNvGrpSpPr/>
            <p:nvPr/>
          </p:nvGrpSpPr>
          <p:grpSpPr>
            <a:xfrm>
              <a:off x="9764075" y="8097"/>
              <a:ext cx="2406048" cy="2394769"/>
              <a:chOff x="9764075" y="8097"/>
              <a:chExt cx="2406048" cy="2394769"/>
            </a:xfrm>
          </p:grpSpPr>
          <p:pic>
            <p:nvPicPr>
              <p:cNvPr id="22" name="Picture 21" descr="A close up of a drawing&#10;&#10;Description automatically generated">
                <a:extLst>
                  <a:ext uri="{FF2B5EF4-FFF2-40B4-BE49-F238E27FC236}">
                    <a16:creationId xmlns:a16="http://schemas.microsoft.com/office/drawing/2014/main" id="{748D53C3-9E47-2A50-31AC-9BE97341070E}"/>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23" name="Picture 22" descr="A white surface with black specks&#10;&#10;Description automatically generated">
                <a:extLst>
                  <a:ext uri="{FF2B5EF4-FFF2-40B4-BE49-F238E27FC236}">
                    <a16:creationId xmlns:a16="http://schemas.microsoft.com/office/drawing/2014/main" id="{E9B2692C-8525-76B9-4C45-919B6EBE15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13" name="Group 12">
              <a:extLst>
                <a:ext uri="{FF2B5EF4-FFF2-40B4-BE49-F238E27FC236}">
                  <a16:creationId xmlns:a16="http://schemas.microsoft.com/office/drawing/2014/main" id="{9348D286-FDF9-061C-0145-8F9D4983DE08}"/>
                </a:ext>
              </a:extLst>
            </p:cNvPr>
            <p:cNvGrpSpPr/>
            <p:nvPr/>
          </p:nvGrpSpPr>
          <p:grpSpPr>
            <a:xfrm rot="16200000">
              <a:off x="168413" y="-177956"/>
              <a:ext cx="2289182" cy="2638726"/>
              <a:chOff x="9764075" y="8097"/>
              <a:chExt cx="2406048" cy="2394769"/>
            </a:xfrm>
          </p:grpSpPr>
          <p:pic>
            <p:nvPicPr>
              <p:cNvPr id="20" name="Picture 19" descr="A close up of a drawing&#10;&#10;Description automatically generated">
                <a:extLst>
                  <a:ext uri="{FF2B5EF4-FFF2-40B4-BE49-F238E27FC236}">
                    <a16:creationId xmlns:a16="http://schemas.microsoft.com/office/drawing/2014/main" id="{55E66BCF-5C1A-B26D-E11E-4A114A998DD3}"/>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21" name="Picture 20" descr="A white surface with black specks&#10;&#10;Description automatically generated">
                <a:extLst>
                  <a:ext uri="{FF2B5EF4-FFF2-40B4-BE49-F238E27FC236}">
                    <a16:creationId xmlns:a16="http://schemas.microsoft.com/office/drawing/2014/main" id="{C1BBEAA9-9588-0138-63AB-850C098A3E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14" name="Group 13">
              <a:extLst>
                <a:ext uri="{FF2B5EF4-FFF2-40B4-BE49-F238E27FC236}">
                  <a16:creationId xmlns:a16="http://schemas.microsoft.com/office/drawing/2014/main" id="{857D2857-6FAE-5982-BB20-42555A379CB9}"/>
                </a:ext>
              </a:extLst>
            </p:cNvPr>
            <p:cNvGrpSpPr/>
            <p:nvPr/>
          </p:nvGrpSpPr>
          <p:grpSpPr>
            <a:xfrm rot="5400000">
              <a:off x="9752657" y="4456104"/>
              <a:ext cx="2284175" cy="2543681"/>
              <a:chOff x="9764075" y="8097"/>
              <a:chExt cx="2406048" cy="2394769"/>
            </a:xfrm>
          </p:grpSpPr>
          <p:pic>
            <p:nvPicPr>
              <p:cNvPr id="18" name="Picture 17" descr="A close up of a drawing&#10;&#10;Description automatically generated">
                <a:extLst>
                  <a:ext uri="{FF2B5EF4-FFF2-40B4-BE49-F238E27FC236}">
                    <a16:creationId xmlns:a16="http://schemas.microsoft.com/office/drawing/2014/main" id="{F27523AE-CAC4-18E0-C31E-54491E47DC8A}"/>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19" name="Picture 18" descr="A white surface with black specks&#10;&#10;Description automatically generated">
                <a:extLst>
                  <a:ext uri="{FF2B5EF4-FFF2-40B4-BE49-F238E27FC236}">
                    <a16:creationId xmlns:a16="http://schemas.microsoft.com/office/drawing/2014/main" id="{FBF347D8-1C82-8F58-A741-A77632A303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15" name="Group 14">
              <a:extLst>
                <a:ext uri="{FF2B5EF4-FFF2-40B4-BE49-F238E27FC236}">
                  <a16:creationId xmlns:a16="http://schemas.microsoft.com/office/drawing/2014/main" id="{13D9498F-26BB-68C7-A7E0-C95E79FF7AB1}"/>
                </a:ext>
              </a:extLst>
            </p:cNvPr>
            <p:cNvGrpSpPr/>
            <p:nvPr/>
          </p:nvGrpSpPr>
          <p:grpSpPr>
            <a:xfrm rot="10800000">
              <a:off x="-6361" y="4463231"/>
              <a:ext cx="2406048" cy="2394769"/>
              <a:chOff x="9764075" y="8097"/>
              <a:chExt cx="2406048" cy="2394769"/>
            </a:xfrm>
          </p:grpSpPr>
          <p:pic>
            <p:nvPicPr>
              <p:cNvPr id="16" name="Picture 15" descr="A close up of a drawing&#10;&#10;Description automatically generated">
                <a:extLst>
                  <a:ext uri="{FF2B5EF4-FFF2-40B4-BE49-F238E27FC236}">
                    <a16:creationId xmlns:a16="http://schemas.microsoft.com/office/drawing/2014/main" id="{83AFD19E-051C-2C8E-80A8-1AB5FAF62C81}"/>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17" name="Picture 16" descr="A white surface with black specks&#10;&#10;Description automatically generated">
                <a:extLst>
                  <a:ext uri="{FF2B5EF4-FFF2-40B4-BE49-F238E27FC236}">
                    <a16:creationId xmlns:a16="http://schemas.microsoft.com/office/drawing/2014/main" id="{DBB634D2-1A54-C594-AE3B-61B875EF10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sp>
        <p:nvSpPr>
          <p:cNvPr id="6" name="Content Placeholder 5">
            <a:extLst>
              <a:ext uri="{FF2B5EF4-FFF2-40B4-BE49-F238E27FC236}">
                <a16:creationId xmlns:a16="http://schemas.microsoft.com/office/drawing/2014/main" id="{2FA8830D-5908-E84C-399D-00985D33D6BF}"/>
              </a:ext>
            </a:extLst>
          </p:cNvPr>
          <p:cNvSpPr>
            <a:spLocks noGrp="1"/>
          </p:cNvSpPr>
          <p:nvPr>
            <p:ph idx="1"/>
          </p:nvPr>
        </p:nvSpPr>
        <p:spPr>
          <a:xfrm>
            <a:off x="4114295" y="2526279"/>
            <a:ext cx="7380074" cy="3713584"/>
          </a:xfrm>
        </p:spPr>
        <p:txBody>
          <a:bodyPr>
            <a:normAutofit/>
          </a:bodyPr>
          <a:lstStyle/>
          <a:p>
            <a:pPr marL="0" indent="0">
              <a:buNone/>
            </a:pPr>
            <a:r>
              <a:rPr lang="en-US" sz="4800" dirty="0">
                <a:solidFill>
                  <a:schemeClr val="bg2">
                    <a:lumMod val="25000"/>
                  </a:schemeClr>
                </a:solidFill>
                <a:latin typeface="Amasis MT Pro Medium" panose="02040604050005020304" pitchFamily="18" charset="0"/>
              </a:rPr>
              <a:t>Faceting by publication date, study type, language, human/animal studies, &amp; age.</a:t>
            </a:r>
          </a:p>
        </p:txBody>
      </p:sp>
      <p:sp>
        <p:nvSpPr>
          <p:cNvPr id="2" name="Title 1">
            <a:extLst>
              <a:ext uri="{FF2B5EF4-FFF2-40B4-BE49-F238E27FC236}">
                <a16:creationId xmlns:a16="http://schemas.microsoft.com/office/drawing/2014/main" id="{4F08032C-81A2-2AA4-63F5-D4FEB9A7F214}"/>
              </a:ext>
            </a:extLst>
          </p:cNvPr>
          <p:cNvSpPr txBox="1">
            <a:spLocks/>
          </p:cNvSpPr>
          <p:nvPr/>
        </p:nvSpPr>
        <p:spPr>
          <a:xfrm>
            <a:off x="3081481" y="1638567"/>
            <a:ext cx="7804284" cy="784152"/>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500" b="1" i="0" u="none" strike="noStrike" kern="1200" cap="none" spc="0" normalizeH="0" baseline="0" noProof="0" dirty="0">
                <a:ln>
                  <a:noFill/>
                </a:ln>
                <a:solidFill>
                  <a:srgbClr val="BB3246"/>
                </a:solidFill>
                <a:effectLst/>
                <a:uLnTx/>
                <a:uFillTx/>
                <a:latin typeface="Amasis MT Pro" panose="02040504050005020304" pitchFamily="18" charset="0"/>
                <a:ea typeface="+mj-ea"/>
                <a:cs typeface="+mj-cs"/>
              </a:rPr>
              <a:t>Search skill</a:t>
            </a:r>
          </a:p>
        </p:txBody>
      </p:sp>
      <p:pic>
        <p:nvPicPr>
          <p:cNvPr id="5" name="Picture 4" descr="Magnifying glass">
            <a:extLst>
              <a:ext uri="{FF2B5EF4-FFF2-40B4-BE49-F238E27FC236}">
                <a16:creationId xmlns:a16="http://schemas.microsoft.com/office/drawing/2014/main" id="{C5CE4DC6-582A-6CE5-0588-8283C327E781}"/>
              </a:ext>
            </a:extLst>
          </p:cNvPr>
          <p:cNvPicPr>
            <a:picLocks noChangeAspect="1"/>
          </p:cNvPicPr>
          <p:nvPr/>
        </p:nvPicPr>
        <p:blipFill>
          <a:blip r:embed="rId6">
            <a:duotone>
              <a:prstClr val="black"/>
              <a:srgbClr val="D9C3A5">
                <a:tint val="50000"/>
                <a:satMod val="180000"/>
              </a:srgbClr>
            </a:duotone>
            <a:extLst>
              <a:ext uri="{BEBA8EAE-BF5A-486C-A8C5-ECC9F3942E4B}">
                <a14:imgProps xmlns:a14="http://schemas.microsoft.com/office/drawing/2010/main">
                  <a14:imgLayer r:embed="rId7">
                    <a14:imgEffect>
                      <a14:backgroundRemoval t="8724" b="90792" l="8845" r="90347">
                        <a14:foregroundMark x1="35339" y1="8966" x2="35339" y2="8966"/>
                        <a14:foregroundMark x1="37722" y1="9572" x2="37722" y2="9572"/>
                        <a14:foregroundMark x1="35945" y1="8764" x2="35945" y2="8764"/>
                        <a14:foregroundMark x1="53837" y1="55735" x2="53837" y2="55735"/>
                        <a14:foregroundMark x1="55856" y1="58320" x2="55856" y2="58320"/>
                        <a14:foregroundMark x1="54847" y1="57108" x2="54847" y2="57108"/>
                        <a14:foregroundMark x1="8885" y1="34410" x2="8885" y2="34410"/>
                        <a14:foregroundMark x1="9289" y1="31260" x2="9289" y2="31260"/>
                        <a14:foregroundMark x1="9451" y1="28675" x2="9451" y2="28675"/>
                        <a14:foregroundMark x1="86187" y1="90792" x2="86187" y2="90792"/>
                        <a14:foregroundMark x1="84976" y1="90792" x2="84976" y2="90792"/>
                        <a14:foregroundMark x1="57956" y1="56624" x2="57956" y2="56624"/>
                        <a14:foregroundMark x1="57553" y1="55412" x2="57553" y2="55412"/>
                        <a14:foregroundMark x1="90024" y1="87359" x2="90024" y2="87359"/>
                        <a14:foregroundMark x1="90347" y1="87359" x2="90347" y2="87359"/>
                      </a14:backgroundRemoval>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937" y="1851361"/>
            <a:ext cx="3957836" cy="3957836"/>
          </a:xfrm>
          <a:prstGeom prst="rect">
            <a:avLst/>
          </a:prstGeom>
        </p:spPr>
      </p:pic>
    </p:spTree>
    <p:extLst>
      <p:ext uri="{BB962C8B-B14F-4D97-AF65-F5344CB8AC3E}">
        <p14:creationId xmlns:p14="http://schemas.microsoft.com/office/powerpoint/2010/main" val="9745656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ater-stained paper">
            <a:extLst>
              <a:ext uri="{FF2B5EF4-FFF2-40B4-BE49-F238E27FC236}">
                <a16:creationId xmlns:a16="http://schemas.microsoft.com/office/drawing/2014/main" id="{DCF121A5-A489-FAFC-BAE3-FDCC3F5809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39851" y="307887"/>
            <a:ext cx="10315116" cy="635654"/>
          </a:xfrm>
        </p:spPr>
        <p:txBody>
          <a:bodyPr>
            <a:noAutofit/>
          </a:bodyPr>
          <a:lstStyle/>
          <a:p>
            <a:r>
              <a:rPr lang="en-US" b="1" dirty="0">
                <a:solidFill>
                  <a:srgbClr val="BB3449"/>
                </a:solidFill>
                <a:latin typeface="Amasis MT Pro" panose="02040504050005020304" pitchFamily="18" charset="0"/>
                <a:cs typeface="Aharoni"/>
              </a:rPr>
              <a:t>Filters to look out for </a:t>
            </a:r>
          </a:p>
        </p:txBody>
      </p:sp>
      <p:pic>
        <p:nvPicPr>
          <p:cNvPr id="8" name="Picture 7" descr="A screenshot of a computer&#10;&#10;Description automatically generated">
            <a:extLst>
              <a:ext uri="{FF2B5EF4-FFF2-40B4-BE49-F238E27FC236}">
                <a16:creationId xmlns:a16="http://schemas.microsoft.com/office/drawing/2014/main" id="{362AF4C0-5CC8-309C-3597-C32FA14297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69348"/>
            <a:ext cx="5983866" cy="3761959"/>
          </a:xfrm>
          <a:prstGeom prst="rect">
            <a:avLst/>
          </a:prstGeom>
          <a:effectLst>
            <a:outerShdw blurRad="50800" dist="38100" dir="5400000" algn="t" rotWithShape="0">
              <a:prstClr val="black">
                <a:alpha val="40000"/>
              </a:prstClr>
            </a:outerShdw>
          </a:effectLst>
        </p:spPr>
      </p:pic>
      <p:pic>
        <p:nvPicPr>
          <p:cNvPr id="18" name="Picture 17" descr="A screenshot of a computer&#10;&#10;Description automatically generated">
            <a:extLst>
              <a:ext uri="{FF2B5EF4-FFF2-40B4-BE49-F238E27FC236}">
                <a16:creationId xmlns:a16="http://schemas.microsoft.com/office/drawing/2014/main" id="{FC2F2977-C636-9C96-E7C4-27F305D598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3039" y="3806207"/>
            <a:ext cx="2980822" cy="2036008"/>
          </a:xfrm>
          <a:prstGeom prst="rect">
            <a:avLst/>
          </a:prstGeom>
          <a:effectLst>
            <a:outerShdw blurRad="50800" dist="38100" dir="5400000" algn="t" rotWithShape="0">
              <a:prstClr val="black">
                <a:alpha val="40000"/>
              </a:prstClr>
            </a:outerShdw>
          </a:effectLst>
        </p:spPr>
      </p:pic>
      <p:pic>
        <p:nvPicPr>
          <p:cNvPr id="20" name="Picture 19">
            <a:extLst>
              <a:ext uri="{FF2B5EF4-FFF2-40B4-BE49-F238E27FC236}">
                <a16:creationId xmlns:a16="http://schemas.microsoft.com/office/drawing/2014/main" id="{BE583034-3798-2923-A846-53F0184BD8B9}"/>
              </a:ext>
            </a:extLst>
          </p:cNvPr>
          <p:cNvPicPr>
            <a:picLocks noChangeAspect="1"/>
          </p:cNvPicPr>
          <p:nvPr/>
        </p:nvPicPr>
        <p:blipFill>
          <a:blip r:embed="rId6"/>
          <a:stretch>
            <a:fillRect/>
          </a:stretch>
        </p:blipFill>
        <p:spPr>
          <a:xfrm>
            <a:off x="3149956" y="4992152"/>
            <a:ext cx="2691619" cy="1592999"/>
          </a:xfrm>
          <a:prstGeom prst="rect">
            <a:avLst/>
          </a:prstGeom>
          <a:effectLst>
            <a:outerShdw blurRad="50800" dist="38100" dir="5400000" algn="t" rotWithShape="0">
              <a:prstClr val="black">
                <a:alpha val="40000"/>
              </a:prstClr>
            </a:outerShdw>
          </a:effectLst>
        </p:spPr>
      </p:pic>
      <p:pic>
        <p:nvPicPr>
          <p:cNvPr id="22" name="Picture 21" descr="A screenshot of a survey&#10;&#10;Description automatically generated">
            <a:extLst>
              <a:ext uri="{FF2B5EF4-FFF2-40B4-BE49-F238E27FC236}">
                <a16:creationId xmlns:a16="http://schemas.microsoft.com/office/drawing/2014/main" id="{0A23E37B-2524-9D6D-51AC-3FFB0CA3F5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54914" y="1069348"/>
            <a:ext cx="6064319" cy="2574604"/>
          </a:xfrm>
          <a:prstGeom prst="rect">
            <a:avLst/>
          </a:prstGeom>
          <a:effectLst>
            <a:outerShdw blurRad="50800" dist="38100" dir="5400000" algn="t" rotWithShape="0">
              <a:prstClr val="black">
                <a:alpha val="40000"/>
              </a:prstClr>
            </a:outerShdw>
          </a:effectLst>
        </p:spPr>
      </p:pic>
      <p:pic>
        <p:nvPicPr>
          <p:cNvPr id="24" name="Picture 23" descr="A screenshot of a survey&#10;&#10;Description automatically generated">
            <a:extLst>
              <a:ext uri="{FF2B5EF4-FFF2-40B4-BE49-F238E27FC236}">
                <a16:creationId xmlns:a16="http://schemas.microsoft.com/office/drawing/2014/main" id="{E1A40DC0-7663-C74F-AE16-7A5A8EBE94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38413" y="3793206"/>
            <a:ext cx="2980821" cy="2756907"/>
          </a:xfrm>
          <a:prstGeom prst="rect">
            <a:avLst/>
          </a:prstGeom>
          <a:effectLst>
            <a:outerShdw blurRad="50800" dist="38100" dir="5400000" algn="t" rotWithShape="0">
              <a:prstClr val="black">
                <a:alpha val="40000"/>
              </a:prstClr>
            </a:outerShdw>
          </a:effectLst>
        </p:spPr>
      </p:pic>
      <p:sp>
        <p:nvSpPr>
          <p:cNvPr id="30" name="Freeform: Shape 29">
            <a:extLst>
              <a:ext uri="{FF2B5EF4-FFF2-40B4-BE49-F238E27FC236}">
                <a16:creationId xmlns:a16="http://schemas.microsoft.com/office/drawing/2014/main" id="{609082DC-E1AB-82D0-91C2-D3453B6FE7C5}"/>
              </a:ext>
            </a:extLst>
          </p:cNvPr>
          <p:cNvSpPr/>
          <p:nvPr/>
        </p:nvSpPr>
        <p:spPr>
          <a:xfrm rot="21155261">
            <a:off x="2969134" y="3463858"/>
            <a:ext cx="566455" cy="402053"/>
          </a:xfrm>
          <a:custGeom>
            <a:avLst/>
            <a:gdLst>
              <a:gd name="connsiteX0" fmla="*/ 0 w 566455"/>
              <a:gd name="connsiteY0" fmla="*/ 264766 h 402053"/>
              <a:gd name="connsiteX1" fmla="*/ 99129 w 566455"/>
              <a:gd name="connsiteY1" fmla="*/ 382440 h 402053"/>
              <a:gd name="connsiteX2" fmla="*/ 141613 w 566455"/>
              <a:gd name="connsiteY2" fmla="*/ 402053 h 402053"/>
              <a:gd name="connsiteX3" fmla="*/ 382357 w 566455"/>
              <a:gd name="connsiteY3" fmla="*/ 127480 h 402053"/>
              <a:gd name="connsiteX4" fmla="*/ 509809 w 566455"/>
              <a:gd name="connsiteY4" fmla="*/ 49030 h 402053"/>
              <a:gd name="connsiteX5" fmla="*/ 566455 w 566455"/>
              <a:gd name="connsiteY5" fmla="*/ 0 h 4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6455" h="402053" extrusionOk="0">
                <a:moveTo>
                  <a:pt x="0" y="264766"/>
                </a:moveTo>
                <a:cubicBezTo>
                  <a:pt x="32338" y="322367"/>
                  <a:pt x="30139" y="329312"/>
                  <a:pt x="99129" y="382440"/>
                </a:cubicBezTo>
                <a:cubicBezTo>
                  <a:pt x="110752" y="391732"/>
                  <a:pt x="125000" y="396901"/>
                  <a:pt x="141613" y="402053"/>
                </a:cubicBezTo>
                <a:cubicBezTo>
                  <a:pt x="205944" y="300040"/>
                  <a:pt x="242239" y="207904"/>
                  <a:pt x="382357" y="127480"/>
                </a:cubicBezTo>
                <a:cubicBezTo>
                  <a:pt x="427648" y="109664"/>
                  <a:pt x="468205" y="78551"/>
                  <a:pt x="509809" y="49030"/>
                </a:cubicBezTo>
                <a:cubicBezTo>
                  <a:pt x="531182" y="34231"/>
                  <a:pt x="566455" y="0"/>
                  <a:pt x="566455" y="0"/>
                </a:cubicBezTo>
              </a:path>
            </a:pathLst>
          </a:custGeom>
          <a:noFill/>
          <a:ln w="114300">
            <a:solidFill>
              <a:srgbClr val="BB3449"/>
            </a:solidFill>
            <a:extLst>
              <a:ext uri="{C807C97D-BFC1-408E-A445-0C87EB9F89A2}">
                <ask:lineSketchStyleProps xmlns:ask="http://schemas.microsoft.com/office/drawing/2018/sketchyshapes" sd="640265162">
                  <a:custGeom>
                    <a:avLst/>
                    <a:gdLst>
                      <a:gd name="connsiteX0" fmla="*/ 0 w 962526"/>
                      <a:gd name="connsiteY0" fmla="*/ 649706 h 986590"/>
                      <a:gd name="connsiteX1" fmla="*/ 168442 w 962526"/>
                      <a:gd name="connsiteY1" fmla="*/ 938464 h 986590"/>
                      <a:gd name="connsiteX2" fmla="*/ 240631 w 962526"/>
                      <a:gd name="connsiteY2" fmla="*/ 986590 h 986590"/>
                      <a:gd name="connsiteX3" fmla="*/ 649705 w 962526"/>
                      <a:gd name="connsiteY3" fmla="*/ 312821 h 986590"/>
                      <a:gd name="connsiteX4" fmla="*/ 866274 w 962526"/>
                      <a:gd name="connsiteY4" fmla="*/ 120316 h 986590"/>
                      <a:gd name="connsiteX5" fmla="*/ 962526 w 962526"/>
                      <a:gd name="connsiteY5" fmla="*/ 0 h 98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2526" h="986590">
                        <a:moveTo>
                          <a:pt x="0" y="649706"/>
                        </a:moveTo>
                        <a:cubicBezTo>
                          <a:pt x="55545" y="788568"/>
                          <a:pt x="52104" y="807584"/>
                          <a:pt x="168442" y="938464"/>
                        </a:cubicBezTo>
                        <a:cubicBezTo>
                          <a:pt x="187655" y="960079"/>
                          <a:pt x="216568" y="970548"/>
                          <a:pt x="240631" y="986590"/>
                        </a:cubicBezTo>
                        <a:cubicBezTo>
                          <a:pt x="340391" y="737193"/>
                          <a:pt x="418983" y="517906"/>
                          <a:pt x="649705" y="312821"/>
                        </a:cubicBezTo>
                        <a:cubicBezTo>
                          <a:pt x="721895" y="248653"/>
                          <a:pt x="797977" y="188613"/>
                          <a:pt x="866274" y="120316"/>
                        </a:cubicBezTo>
                        <a:cubicBezTo>
                          <a:pt x="902591" y="83999"/>
                          <a:pt x="962526" y="0"/>
                          <a:pt x="962526" y="0"/>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Freeform: Shape 1023">
            <a:extLst>
              <a:ext uri="{FF2B5EF4-FFF2-40B4-BE49-F238E27FC236}">
                <a16:creationId xmlns:a16="http://schemas.microsoft.com/office/drawing/2014/main" id="{0717B041-49AD-FF5F-6F79-73DD99F198E3}"/>
              </a:ext>
            </a:extLst>
          </p:cNvPr>
          <p:cNvSpPr/>
          <p:nvPr/>
        </p:nvSpPr>
        <p:spPr>
          <a:xfrm rot="21155261">
            <a:off x="9628366" y="1680568"/>
            <a:ext cx="578325" cy="432070"/>
          </a:xfrm>
          <a:custGeom>
            <a:avLst/>
            <a:gdLst>
              <a:gd name="connsiteX0" fmla="*/ 0 w 578325"/>
              <a:gd name="connsiteY0" fmla="*/ 284534 h 432070"/>
              <a:gd name="connsiteX1" fmla="*/ 101206 w 578325"/>
              <a:gd name="connsiteY1" fmla="*/ 410993 h 432070"/>
              <a:gd name="connsiteX2" fmla="*/ 144580 w 578325"/>
              <a:gd name="connsiteY2" fmla="*/ 432070 h 432070"/>
              <a:gd name="connsiteX3" fmla="*/ 390369 w 578325"/>
              <a:gd name="connsiteY3" fmla="*/ 136997 h 432070"/>
              <a:gd name="connsiteX4" fmla="*/ 520492 w 578325"/>
              <a:gd name="connsiteY4" fmla="*/ 52691 h 432070"/>
              <a:gd name="connsiteX5" fmla="*/ 578325 w 578325"/>
              <a:gd name="connsiteY5" fmla="*/ 0 h 43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8325" h="432070" extrusionOk="0">
                <a:moveTo>
                  <a:pt x="0" y="284534"/>
                </a:moveTo>
                <a:cubicBezTo>
                  <a:pt x="32999" y="346428"/>
                  <a:pt x="30924" y="353826"/>
                  <a:pt x="101206" y="410993"/>
                </a:cubicBezTo>
                <a:cubicBezTo>
                  <a:pt x="113473" y="421563"/>
                  <a:pt x="129888" y="425176"/>
                  <a:pt x="144580" y="432070"/>
                </a:cubicBezTo>
                <a:cubicBezTo>
                  <a:pt x="222856" y="321613"/>
                  <a:pt x="250190" y="225685"/>
                  <a:pt x="390369" y="136997"/>
                </a:cubicBezTo>
                <a:cubicBezTo>
                  <a:pt x="435586" y="114364"/>
                  <a:pt x="476832" y="85742"/>
                  <a:pt x="520492" y="52691"/>
                </a:cubicBezTo>
                <a:cubicBezTo>
                  <a:pt x="542313" y="36786"/>
                  <a:pt x="578325" y="0"/>
                  <a:pt x="578325" y="0"/>
                </a:cubicBezTo>
              </a:path>
            </a:pathLst>
          </a:custGeom>
          <a:noFill/>
          <a:ln w="114300">
            <a:solidFill>
              <a:srgbClr val="BB3449"/>
            </a:solidFill>
            <a:extLst>
              <a:ext uri="{C807C97D-BFC1-408E-A445-0C87EB9F89A2}">
                <ask:lineSketchStyleProps xmlns:ask="http://schemas.microsoft.com/office/drawing/2018/sketchyshapes" sd="640265162">
                  <a:custGeom>
                    <a:avLst/>
                    <a:gdLst>
                      <a:gd name="connsiteX0" fmla="*/ 0 w 962526"/>
                      <a:gd name="connsiteY0" fmla="*/ 649706 h 986590"/>
                      <a:gd name="connsiteX1" fmla="*/ 168442 w 962526"/>
                      <a:gd name="connsiteY1" fmla="*/ 938464 h 986590"/>
                      <a:gd name="connsiteX2" fmla="*/ 240631 w 962526"/>
                      <a:gd name="connsiteY2" fmla="*/ 986590 h 986590"/>
                      <a:gd name="connsiteX3" fmla="*/ 649705 w 962526"/>
                      <a:gd name="connsiteY3" fmla="*/ 312821 h 986590"/>
                      <a:gd name="connsiteX4" fmla="*/ 866274 w 962526"/>
                      <a:gd name="connsiteY4" fmla="*/ 120316 h 986590"/>
                      <a:gd name="connsiteX5" fmla="*/ 962526 w 962526"/>
                      <a:gd name="connsiteY5" fmla="*/ 0 h 98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2526" h="986590">
                        <a:moveTo>
                          <a:pt x="0" y="649706"/>
                        </a:moveTo>
                        <a:cubicBezTo>
                          <a:pt x="55545" y="788568"/>
                          <a:pt x="52104" y="807584"/>
                          <a:pt x="168442" y="938464"/>
                        </a:cubicBezTo>
                        <a:cubicBezTo>
                          <a:pt x="187655" y="960079"/>
                          <a:pt x="216568" y="970548"/>
                          <a:pt x="240631" y="986590"/>
                        </a:cubicBezTo>
                        <a:cubicBezTo>
                          <a:pt x="340391" y="737193"/>
                          <a:pt x="418983" y="517906"/>
                          <a:pt x="649705" y="312821"/>
                        </a:cubicBezTo>
                        <a:cubicBezTo>
                          <a:pt x="721895" y="248653"/>
                          <a:pt x="797977" y="188613"/>
                          <a:pt x="866274" y="120316"/>
                        </a:cubicBezTo>
                        <a:cubicBezTo>
                          <a:pt x="902591" y="83999"/>
                          <a:pt x="962526" y="0"/>
                          <a:pt x="962526" y="0"/>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Freeform: Shape 1024">
            <a:extLst>
              <a:ext uri="{FF2B5EF4-FFF2-40B4-BE49-F238E27FC236}">
                <a16:creationId xmlns:a16="http://schemas.microsoft.com/office/drawing/2014/main" id="{7CC40188-FE9F-673E-3FA9-A86C2886F3FB}"/>
              </a:ext>
            </a:extLst>
          </p:cNvPr>
          <p:cNvSpPr/>
          <p:nvPr/>
        </p:nvSpPr>
        <p:spPr>
          <a:xfrm rot="21155261">
            <a:off x="6240784" y="4100180"/>
            <a:ext cx="578325" cy="432070"/>
          </a:xfrm>
          <a:custGeom>
            <a:avLst/>
            <a:gdLst>
              <a:gd name="connsiteX0" fmla="*/ 0 w 578325"/>
              <a:gd name="connsiteY0" fmla="*/ 284534 h 432070"/>
              <a:gd name="connsiteX1" fmla="*/ 101206 w 578325"/>
              <a:gd name="connsiteY1" fmla="*/ 410993 h 432070"/>
              <a:gd name="connsiteX2" fmla="*/ 144580 w 578325"/>
              <a:gd name="connsiteY2" fmla="*/ 432070 h 432070"/>
              <a:gd name="connsiteX3" fmla="*/ 390369 w 578325"/>
              <a:gd name="connsiteY3" fmla="*/ 136997 h 432070"/>
              <a:gd name="connsiteX4" fmla="*/ 520492 w 578325"/>
              <a:gd name="connsiteY4" fmla="*/ 52691 h 432070"/>
              <a:gd name="connsiteX5" fmla="*/ 578325 w 578325"/>
              <a:gd name="connsiteY5" fmla="*/ 0 h 43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8325" h="432070" extrusionOk="0">
                <a:moveTo>
                  <a:pt x="0" y="284534"/>
                </a:moveTo>
                <a:cubicBezTo>
                  <a:pt x="32999" y="346428"/>
                  <a:pt x="30924" y="353826"/>
                  <a:pt x="101206" y="410993"/>
                </a:cubicBezTo>
                <a:cubicBezTo>
                  <a:pt x="113473" y="421563"/>
                  <a:pt x="129888" y="425176"/>
                  <a:pt x="144580" y="432070"/>
                </a:cubicBezTo>
                <a:cubicBezTo>
                  <a:pt x="222856" y="321613"/>
                  <a:pt x="250190" y="225685"/>
                  <a:pt x="390369" y="136997"/>
                </a:cubicBezTo>
                <a:cubicBezTo>
                  <a:pt x="435586" y="114364"/>
                  <a:pt x="476832" y="85742"/>
                  <a:pt x="520492" y="52691"/>
                </a:cubicBezTo>
                <a:cubicBezTo>
                  <a:pt x="542313" y="36786"/>
                  <a:pt x="578325" y="0"/>
                  <a:pt x="578325" y="0"/>
                </a:cubicBezTo>
              </a:path>
            </a:pathLst>
          </a:custGeom>
          <a:noFill/>
          <a:ln w="114300">
            <a:solidFill>
              <a:srgbClr val="BB3449"/>
            </a:solidFill>
            <a:extLst>
              <a:ext uri="{C807C97D-BFC1-408E-A445-0C87EB9F89A2}">
                <ask:lineSketchStyleProps xmlns:ask="http://schemas.microsoft.com/office/drawing/2018/sketchyshapes" sd="640265162">
                  <a:custGeom>
                    <a:avLst/>
                    <a:gdLst>
                      <a:gd name="connsiteX0" fmla="*/ 0 w 962526"/>
                      <a:gd name="connsiteY0" fmla="*/ 649706 h 986590"/>
                      <a:gd name="connsiteX1" fmla="*/ 168442 w 962526"/>
                      <a:gd name="connsiteY1" fmla="*/ 938464 h 986590"/>
                      <a:gd name="connsiteX2" fmla="*/ 240631 w 962526"/>
                      <a:gd name="connsiteY2" fmla="*/ 986590 h 986590"/>
                      <a:gd name="connsiteX3" fmla="*/ 649705 w 962526"/>
                      <a:gd name="connsiteY3" fmla="*/ 312821 h 986590"/>
                      <a:gd name="connsiteX4" fmla="*/ 866274 w 962526"/>
                      <a:gd name="connsiteY4" fmla="*/ 120316 h 986590"/>
                      <a:gd name="connsiteX5" fmla="*/ 962526 w 962526"/>
                      <a:gd name="connsiteY5" fmla="*/ 0 h 98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2526" h="986590">
                        <a:moveTo>
                          <a:pt x="0" y="649706"/>
                        </a:moveTo>
                        <a:cubicBezTo>
                          <a:pt x="55545" y="788568"/>
                          <a:pt x="52104" y="807584"/>
                          <a:pt x="168442" y="938464"/>
                        </a:cubicBezTo>
                        <a:cubicBezTo>
                          <a:pt x="187655" y="960079"/>
                          <a:pt x="216568" y="970548"/>
                          <a:pt x="240631" y="986590"/>
                        </a:cubicBezTo>
                        <a:cubicBezTo>
                          <a:pt x="340391" y="737193"/>
                          <a:pt x="418983" y="517906"/>
                          <a:pt x="649705" y="312821"/>
                        </a:cubicBezTo>
                        <a:cubicBezTo>
                          <a:pt x="721895" y="248653"/>
                          <a:pt x="797977" y="188613"/>
                          <a:pt x="866274" y="120316"/>
                        </a:cubicBezTo>
                        <a:cubicBezTo>
                          <a:pt x="902591" y="83999"/>
                          <a:pt x="962526" y="0"/>
                          <a:pt x="962526" y="0"/>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Freeform: Shape 1027">
            <a:extLst>
              <a:ext uri="{FF2B5EF4-FFF2-40B4-BE49-F238E27FC236}">
                <a16:creationId xmlns:a16="http://schemas.microsoft.com/office/drawing/2014/main" id="{F0B1EE72-CF73-A423-D221-7E84BD1EC388}"/>
              </a:ext>
            </a:extLst>
          </p:cNvPr>
          <p:cNvSpPr/>
          <p:nvPr/>
        </p:nvSpPr>
        <p:spPr>
          <a:xfrm rot="21155261">
            <a:off x="9316910" y="4522935"/>
            <a:ext cx="655650" cy="603760"/>
          </a:xfrm>
          <a:custGeom>
            <a:avLst/>
            <a:gdLst>
              <a:gd name="connsiteX0" fmla="*/ 0 w 655650"/>
              <a:gd name="connsiteY0" fmla="*/ 397598 h 603760"/>
              <a:gd name="connsiteX1" fmla="*/ 114738 w 655650"/>
              <a:gd name="connsiteY1" fmla="*/ 574308 h 603760"/>
              <a:gd name="connsiteX2" fmla="*/ 163912 w 655650"/>
              <a:gd name="connsiteY2" fmla="*/ 603760 h 603760"/>
              <a:gd name="connsiteX3" fmla="*/ 442563 w 655650"/>
              <a:gd name="connsiteY3" fmla="*/ 191435 h 603760"/>
              <a:gd name="connsiteX4" fmla="*/ 590085 w 655650"/>
              <a:gd name="connsiteY4" fmla="*/ 73629 h 603760"/>
              <a:gd name="connsiteX5" fmla="*/ 655650 w 655650"/>
              <a:gd name="connsiteY5" fmla="*/ 0 h 60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650" h="603760" extrusionOk="0">
                <a:moveTo>
                  <a:pt x="0" y="397598"/>
                </a:moveTo>
                <a:cubicBezTo>
                  <a:pt x="37231" y="484326"/>
                  <a:pt x="34948" y="494429"/>
                  <a:pt x="114738" y="574308"/>
                </a:cubicBezTo>
                <a:cubicBezTo>
                  <a:pt x="128560" y="588656"/>
                  <a:pt x="145616" y="595019"/>
                  <a:pt x="163912" y="603760"/>
                </a:cubicBezTo>
                <a:cubicBezTo>
                  <a:pt x="247214" y="450103"/>
                  <a:pt x="272923" y="307873"/>
                  <a:pt x="442563" y="191435"/>
                </a:cubicBezTo>
                <a:cubicBezTo>
                  <a:pt x="495467" y="163240"/>
                  <a:pt x="537227" y="123005"/>
                  <a:pt x="590085" y="73629"/>
                </a:cubicBezTo>
                <a:cubicBezTo>
                  <a:pt x="614823" y="51404"/>
                  <a:pt x="655650" y="0"/>
                  <a:pt x="655650" y="0"/>
                </a:cubicBezTo>
              </a:path>
            </a:pathLst>
          </a:custGeom>
          <a:noFill/>
          <a:ln w="114300">
            <a:solidFill>
              <a:srgbClr val="BB3449"/>
            </a:solidFill>
            <a:extLst>
              <a:ext uri="{C807C97D-BFC1-408E-A445-0C87EB9F89A2}">
                <ask:lineSketchStyleProps xmlns:ask="http://schemas.microsoft.com/office/drawing/2018/sketchyshapes" sd="640265162">
                  <a:custGeom>
                    <a:avLst/>
                    <a:gdLst>
                      <a:gd name="connsiteX0" fmla="*/ 0 w 962526"/>
                      <a:gd name="connsiteY0" fmla="*/ 649706 h 986590"/>
                      <a:gd name="connsiteX1" fmla="*/ 168442 w 962526"/>
                      <a:gd name="connsiteY1" fmla="*/ 938464 h 986590"/>
                      <a:gd name="connsiteX2" fmla="*/ 240631 w 962526"/>
                      <a:gd name="connsiteY2" fmla="*/ 986590 h 986590"/>
                      <a:gd name="connsiteX3" fmla="*/ 649705 w 962526"/>
                      <a:gd name="connsiteY3" fmla="*/ 312821 h 986590"/>
                      <a:gd name="connsiteX4" fmla="*/ 866274 w 962526"/>
                      <a:gd name="connsiteY4" fmla="*/ 120316 h 986590"/>
                      <a:gd name="connsiteX5" fmla="*/ 962526 w 962526"/>
                      <a:gd name="connsiteY5" fmla="*/ 0 h 98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2526" h="986590">
                        <a:moveTo>
                          <a:pt x="0" y="649706"/>
                        </a:moveTo>
                        <a:cubicBezTo>
                          <a:pt x="55545" y="788568"/>
                          <a:pt x="52104" y="807584"/>
                          <a:pt x="168442" y="938464"/>
                        </a:cubicBezTo>
                        <a:cubicBezTo>
                          <a:pt x="187655" y="960079"/>
                          <a:pt x="216568" y="970548"/>
                          <a:pt x="240631" y="986590"/>
                        </a:cubicBezTo>
                        <a:cubicBezTo>
                          <a:pt x="340391" y="737193"/>
                          <a:pt x="418983" y="517906"/>
                          <a:pt x="649705" y="312821"/>
                        </a:cubicBezTo>
                        <a:cubicBezTo>
                          <a:pt x="721895" y="248653"/>
                          <a:pt x="797977" y="188613"/>
                          <a:pt x="866274" y="120316"/>
                        </a:cubicBezTo>
                        <a:cubicBezTo>
                          <a:pt x="902591" y="83999"/>
                          <a:pt x="962526" y="0"/>
                          <a:pt x="962526" y="0"/>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Freeform: Shape 1028">
            <a:extLst>
              <a:ext uri="{FF2B5EF4-FFF2-40B4-BE49-F238E27FC236}">
                <a16:creationId xmlns:a16="http://schemas.microsoft.com/office/drawing/2014/main" id="{A2B23DF9-4E0F-47EA-B2FB-14FEF9261640}"/>
              </a:ext>
            </a:extLst>
          </p:cNvPr>
          <p:cNvSpPr/>
          <p:nvPr/>
        </p:nvSpPr>
        <p:spPr>
          <a:xfrm rot="21155261">
            <a:off x="3277815" y="5321082"/>
            <a:ext cx="578325" cy="432070"/>
          </a:xfrm>
          <a:custGeom>
            <a:avLst/>
            <a:gdLst>
              <a:gd name="connsiteX0" fmla="*/ 0 w 578325"/>
              <a:gd name="connsiteY0" fmla="*/ 284534 h 432070"/>
              <a:gd name="connsiteX1" fmla="*/ 101206 w 578325"/>
              <a:gd name="connsiteY1" fmla="*/ 410993 h 432070"/>
              <a:gd name="connsiteX2" fmla="*/ 144580 w 578325"/>
              <a:gd name="connsiteY2" fmla="*/ 432070 h 432070"/>
              <a:gd name="connsiteX3" fmla="*/ 390369 w 578325"/>
              <a:gd name="connsiteY3" fmla="*/ 136997 h 432070"/>
              <a:gd name="connsiteX4" fmla="*/ 520492 w 578325"/>
              <a:gd name="connsiteY4" fmla="*/ 52691 h 432070"/>
              <a:gd name="connsiteX5" fmla="*/ 578325 w 578325"/>
              <a:gd name="connsiteY5" fmla="*/ 0 h 43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8325" h="432070" extrusionOk="0">
                <a:moveTo>
                  <a:pt x="0" y="284534"/>
                </a:moveTo>
                <a:cubicBezTo>
                  <a:pt x="32999" y="346428"/>
                  <a:pt x="30924" y="353826"/>
                  <a:pt x="101206" y="410993"/>
                </a:cubicBezTo>
                <a:cubicBezTo>
                  <a:pt x="113473" y="421563"/>
                  <a:pt x="129888" y="425176"/>
                  <a:pt x="144580" y="432070"/>
                </a:cubicBezTo>
                <a:cubicBezTo>
                  <a:pt x="222856" y="321613"/>
                  <a:pt x="250190" y="225685"/>
                  <a:pt x="390369" y="136997"/>
                </a:cubicBezTo>
                <a:cubicBezTo>
                  <a:pt x="435586" y="114364"/>
                  <a:pt x="476832" y="85742"/>
                  <a:pt x="520492" y="52691"/>
                </a:cubicBezTo>
                <a:cubicBezTo>
                  <a:pt x="542313" y="36786"/>
                  <a:pt x="578325" y="0"/>
                  <a:pt x="578325" y="0"/>
                </a:cubicBezTo>
              </a:path>
            </a:pathLst>
          </a:custGeom>
          <a:noFill/>
          <a:ln w="114300">
            <a:solidFill>
              <a:srgbClr val="BB3449"/>
            </a:solidFill>
            <a:extLst>
              <a:ext uri="{C807C97D-BFC1-408E-A445-0C87EB9F89A2}">
                <ask:lineSketchStyleProps xmlns:ask="http://schemas.microsoft.com/office/drawing/2018/sketchyshapes" sd="640265162">
                  <a:custGeom>
                    <a:avLst/>
                    <a:gdLst>
                      <a:gd name="connsiteX0" fmla="*/ 0 w 962526"/>
                      <a:gd name="connsiteY0" fmla="*/ 649706 h 986590"/>
                      <a:gd name="connsiteX1" fmla="*/ 168442 w 962526"/>
                      <a:gd name="connsiteY1" fmla="*/ 938464 h 986590"/>
                      <a:gd name="connsiteX2" fmla="*/ 240631 w 962526"/>
                      <a:gd name="connsiteY2" fmla="*/ 986590 h 986590"/>
                      <a:gd name="connsiteX3" fmla="*/ 649705 w 962526"/>
                      <a:gd name="connsiteY3" fmla="*/ 312821 h 986590"/>
                      <a:gd name="connsiteX4" fmla="*/ 866274 w 962526"/>
                      <a:gd name="connsiteY4" fmla="*/ 120316 h 986590"/>
                      <a:gd name="connsiteX5" fmla="*/ 962526 w 962526"/>
                      <a:gd name="connsiteY5" fmla="*/ 0 h 98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2526" h="986590">
                        <a:moveTo>
                          <a:pt x="0" y="649706"/>
                        </a:moveTo>
                        <a:cubicBezTo>
                          <a:pt x="55545" y="788568"/>
                          <a:pt x="52104" y="807584"/>
                          <a:pt x="168442" y="938464"/>
                        </a:cubicBezTo>
                        <a:cubicBezTo>
                          <a:pt x="187655" y="960079"/>
                          <a:pt x="216568" y="970548"/>
                          <a:pt x="240631" y="986590"/>
                        </a:cubicBezTo>
                        <a:cubicBezTo>
                          <a:pt x="340391" y="737193"/>
                          <a:pt x="418983" y="517906"/>
                          <a:pt x="649705" y="312821"/>
                        </a:cubicBezTo>
                        <a:cubicBezTo>
                          <a:pt x="721895" y="248653"/>
                          <a:pt x="797977" y="188613"/>
                          <a:pt x="866274" y="120316"/>
                        </a:cubicBezTo>
                        <a:cubicBezTo>
                          <a:pt x="902591" y="83999"/>
                          <a:pt x="962526" y="0"/>
                          <a:pt x="962526" y="0"/>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92056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4"/>
                                        </p:tgtEl>
                                        <p:attrNameLst>
                                          <p:attrName>style.visibility</p:attrName>
                                        </p:attrNameLst>
                                      </p:cBhvr>
                                      <p:to>
                                        <p:strVal val="visible"/>
                                      </p:to>
                                    </p:set>
                                    <p:animEffect transition="in" filter="wipe(left)">
                                      <p:cBhvr>
                                        <p:cTn id="12" dur="500"/>
                                        <p:tgtEl>
                                          <p:spTgt spid="10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25"/>
                                        </p:tgtEl>
                                        <p:attrNameLst>
                                          <p:attrName>style.visibility</p:attrName>
                                        </p:attrNameLst>
                                      </p:cBhvr>
                                      <p:to>
                                        <p:strVal val="visible"/>
                                      </p:to>
                                    </p:set>
                                    <p:animEffect transition="in" filter="wipe(left)">
                                      <p:cBhvr>
                                        <p:cTn id="17" dur="500"/>
                                        <p:tgtEl>
                                          <p:spTgt spid="10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wipe(left)">
                                      <p:cBhvr>
                                        <p:cTn id="22" dur="5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29"/>
                                        </p:tgtEl>
                                        <p:attrNameLst>
                                          <p:attrName>style.visibility</p:attrName>
                                        </p:attrNameLst>
                                      </p:cBhvr>
                                      <p:to>
                                        <p:strVal val="visible"/>
                                      </p:to>
                                    </p:set>
                                    <p:animEffect transition="in" filter="wipe(left)">
                                      <p:cBhvr>
                                        <p:cTn id="27"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024" grpId="0" animBg="1"/>
      <p:bldP spid="1025" grpId="0" animBg="1"/>
      <p:bldP spid="1028" grpId="0" animBg="1"/>
      <p:bldP spid="102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ater-stained paper">
            <a:extLst>
              <a:ext uri="{FF2B5EF4-FFF2-40B4-BE49-F238E27FC236}">
                <a16:creationId xmlns:a16="http://schemas.microsoft.com/office/drawing/2014/main" id="{DCF121A5-A489-FAFC-BAE3-FDCC3F5809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1A5FB35A-42A8-4759-F2BB-1B20E1612CA1}"/>
              </a:ext>
            </a:extLst>
          </p:cNvPr>
          <p:cNvPicPr>
            <a:picLocks noChangeAspect="1"/>
          </p:cNvPicPr>
          <p:nvPr/>
        </p:nvPicPr>
        <p:blipFill>
          <a:blip r:embed="rId4"/>
          <a:srcRect b="22004"/>
          <a:stretch/>
        </p:blipFill>
        <p:spPr>
          <a:xfrm>
            <a:off x="0" y="0"/>
            <a:ext cx="12192000" cy="6858000"/>
          </a:xfrm>
          <a:prstGeom prst="rect">
            <a:avLst/>
          </a:prstGeom>
        </p:spPr>
      </p:pic>
      <p:pic>
        <p:nvPicPr>
          <p:cNvPr id="7" name="Picture 6" descr="A screenshot of a survey&#10;&#10;Description automatically generated">
            <a:extLst>
              <a:ext uri="{FF2B5EF4-FFF2-40B4-BE49-F238E27FC236}">
                <a16:creationId xmlns:a16="http://schemas.microsoft.com/office/drawing/2014/main" id="{B03703A5-2F77-9D63-2B35-16BBEEF39E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861918"/>
            <a:ext cx="3432371" cy="3996082"/>
          </a:xfrm>
          <a:prstGeom prst="rect">
            <a:avLst/>
          </a:prstGeom>
        </p:spPr>
      </p:pic>
      <p:pic>
        <p:nvPicPr>
          <p:cNvPr id="12" name="Picture 11" descr="A screenshot of a medical survey&#10;&#10;Description automatically generated">
            <a:extLst>
              <a:ext uri="{FF2B5EF4-FFF2-40B4-BE49-F238E27FC236}">
                <a16:creationId xmlns:a16="http://schemas.microsoft.com/office/drawing/2014/main" id="{3C1D00B5-6562-9BB4-FE2B-8155A8D153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8026" y="2709517"/>
            <a:ext cx="8975859" cy="8822049"/>
          </a:xfrm>
          <a:prstGeom prst="rect">
            <a:avLst/>
          </a:prstGeom>
        </p:spPr>
      </p:pic>
      <p:sp>
        <p:nvSpPr>
          <p:cNvPr id="13" name="Oval 12">
            <a:extLst>
              <a:ext uri="{FF2B5EF4-FFF2-40B4-BE49-F238E27FC236}">
                <a16:creationId xmlns:a16="http://schemas.microsoft.com/office/drawing/2014/main" id="{C3FF6434-130D-EC7F-1A68-11857FF34BF1}"/>
              </a:ext>
            </a:extLst>
          </p:cNvPr>
          <p:cNvSpPr/>
          <p:nvPr/>
        </p:nvSpPr>
        <p:spPr>
          <a:xfrm rot="21286210">
            <a:off x="2819804" y="2205160"/>
            <a:ext cx="1421244" cy="593218"/>
          </a:xfrm>
          <a:custGeom>
            <a:avLst/>
            <a:gdLst>
              <a:gd name="connsiteX0" fmla="*/ 0 w 1421244"/>
              <a:gd name="connsiteY0" fmla="*/ 296609 h 593218"/>
              <a:gd name="connsiteX1" fmla="*/ 710622 w 1421244"/>
              <a:gd name="connsiteY1" fmla="*/ 0 h 593218"/>
              <a:gd name="connsiteX2" fmla="*/ 1421244 w 1421244"/>
              <a:gd name="connsiteY2" fmla="*/ 296609 h 593218"/>
              <a:gd name="connsiteX3" fmla="*/ 710622 w 1421244"/>
              <a:gd name="connsiteY3" fmla="*/ 593218 h 593218"/>
              <a:gd name="connsiteX4" fmla="*/ 0 w 1421244"/>
              <a:gd name="connsiteY4" fmla="*/ 296609 h 593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244" h="593218" extrusionOk="0">
                <a:moveTo>
                  <a:pt x="0" y="296609"/>
                </a:moveTo>
                <a:cubicBezTo>
                  <a:pt x="-10922" y="198892"/>
                  <a:pt x="319521" y="60439"/>
                  <a:pt x="710622" y="0"/>
                </a:cubicBezTo>
                <a:cubicBezTo>
                  <a:pt x="1104934" y="-978"/>
                  <a:pt x="1437104" y="125044"/>
                  <a:pt x="1421244" y="296609"/>
                </a:cubicBezTo>
                <a:cubicBezTo>
                  <a:pt x="1443799" y="455345"/>
                  <a:pt x="1101607" y="626932"/>
                  <a:pt x="710622" y="593218"/>
                </a:cubicBezTo>
                <a:cubicBezTo>
                  <a:pt x="335378" y="620500"/>
                  <a:pt x="-7010" y="453183"/>
                  <a:pt x="0" y="296609"/>
                </a:cubicBezTo>
                <a:close/>
              </a:path>
            </a:pathLst>
          </a:custGeom>
          <a:noFill/>
          <a:ln w="76200">
            <a:solidFill>
              <a:srgbClr val="BB3449"/>
            </a:solidFill>
            <a:extLst>
              <a:ext uri="{C807C97D-BFC1-408E-A445-0C87EB9F89A2}">
                <ask:lineSketchStyleProps xmlns:ask="http://schemas.microsoft.com/office/drawing/2018/sketchyshapes" sd="1634779923">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descr="Full frame shot of blank aged paper">
            <a:extLst>
              <a:ext uri="{FF2B5EF4-FFF2-40B4-BE49-F238E27FC236}">
                <a16:creationId xmlns:a16="http://schemas.microsoft.com/office/drawing/2014/main" id="{6BE13B4D-2291-87FD-CCBC-EAE24B85A699}"/>
              </a:ext>
            </a:extLst>
          </p:cNvPr>
          <p:cNvSpPr/>
          <p:nvPr/>
        </p:nvSpPr>
        <p:spPr>
          <a:xfrm>
            <a:off x="6989523" y="3118981"/>
            <a:ext cx="3570205" cy="2098327"/>
          </a:xfrm>
          <a:prstGeom prst="ellipse">
            <a:avLst/>
          </a:prstGeom>
          <a:blipFill dpi="0" rotWithShape="1">
            <a:blip r:embed="rId7">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rcRect/>
            <a:stretch>
              <a:fillRect/>
            </a:stretch>
          </a:blipFill>
          <a:ln w="76200">
            <a:solidFill>
              <a:schemeClr val="tx1">
                <a:lumMod val="85000"/>
                <a:lumOff val="1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Amasis MT Pro" panose="02040504050005020304" pitchFamily="18" charset="0"/>
              </a:rPr>
              <a:t>Less Results</a:t>
            </a:r>
          </a:p>
        </p:txBody>
      </p:sp>
    </p:spTree>
    <p:extLst>
      <p:ext uri="{BB962C8B-B14F-4D97-AF65-F5344CB8AC3E}">
        <p14:creationId xmlns:p14="http://schemas.microsoft.com/office/powerpoint/2010/main" val="15808289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1412BD9-2F4C-158B-8EF8-CF6958AC9093}"/>
              </a:ext>
            </a:extLst>
          </p:cNvPr>
          <p:cNvGrpSpPr/>
          <p:nvPr/>
        </p:nvGrpSpPr>
        <p:grpSpPr>
          <a:xfrm>
            <a:off x="-6361" y="-3184"/>
            <a:ext cx="12179304" cy="6881312"/>
            <a:chOff x="-6361" y="-3184"/>
            <a:chExt cx="12179304" cy="6881312"/>
          </a:xfrm>
        </p:grpSpPr>
        <p:grpSp>
          <p:nvGrpSpPr>
            <p:cNvPr id="8" name="Group 7">
              <a:extLst>
                <a:ext uri="{FF2B5EF4-FFF2-40B4-BE49-F238E27FC236}">
                  <a16:creationId xmlns:a16="http://schemas.microsoft.com/office/drawing/2014/main" id="{955155ED-F89D-A85D-5806-C554EB69FC2A}"/>
                </a:ext>
              </a:extLst>
            </p:cNvPr>
            <p:cNvGrpSpPr/>
            <p:nvPr/>
          </p:nvGrpSpPr>
          <p:grpSpPr>
            <a:xfrm rot="16200000">
              <a:off x="-2865752" y="3013075"/>
              <a:ext cx="6563353" cy="831850"/>
              <a:chOff x="-1" y="-24841"/>
              <a:chExt cx="11347452" cy="1574350"/>
            </a:xfrm>
          </p:grpSpPr>
          <p:pic>
            <p:nvPicPr>
              <p:cNvPr id="38" name="Picture 37" descr="A red and black design on a rug&#10;&#10;Description automatically generated">
                <a:extLst>
                  <a:ext uri="{FF2B5EF4-FFF2-40B4-BE49-F238E27FC236}">
                    <a16:creationId xmlns:a16="http://schemas.microsoft.com/office/drawing/2014/main" id="{7FA9E3DE-FB59-CEA5-F0C8-CE28B8B207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689341" y="-2120634"/>
                <a:ext cx="1562318" cy="5753903"/>
              </a:xfrm>
              <a:prstGeom prst="rect">
                <a:avLst/>
              </a:prstGeom>
            </p:spPr>
          </p:pic>
          <p:pic>
            <p:nvPicPr>
              <p:cNvPr id="39" name="Picture 38" descr="A red and black design on a rug&#10;&#10;Description automatically generated">
                <a:extLst>
                  <a:ext uri="{FF2B5EF4-FFF2-40B4-BE49-F238E27FC236}">
                    <a16:creationId xmlns:a16="http://schemas.microsoft.com/office/drawing/2014/main" id="{2A54FD0F-87AC-46AD-E1C5-1435B2CBB4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95792" y="-2108602"/>
                <a:ext cx="1562318" cy="5753903"/>
              </a:xfrm>
              <a:prstGeom prst="rect">
                <a:avLst/>
              </a:prstGeom>
            </p:spPr>
          </p:pic>
        </p:grpSp>
        <p:grpSp>
          <p:nvGrpSpPr>
            <p:cNvPr id="9" name="Group 8">
              <a:extLst>
                <a:ext uri="{FF2B5EF4-FFF2-40B4-BE49-F238E27FC236}">
                  <a16:creationId xmlns:a16="http://schemas.microsoft.com/office/drawing/2014/main" id="{B96BD580-2F15-BA59-4B58-EBFA93FB9534}"/>
                </a:ext>
              </a:extLst>
            </p:cNvPr>
            <p:cNvGrpSpPr/>
            <p:nvPr/>
          </p:nvGrpSpPr>
          <p:grpSpPr>
            <a:xfrm rot="5400000" flipH="1">
              <a:off x="8475341" y="3013074"/>
              <a:ext cx="6563353" cy="831850"/>
              <a:chOff x="-1" y="-24841"/>
              <a:chExt cx="11347452" cy="1574350"/>
            </a:xfrm>
          </p:grpSpPr>
          <p:pic>
            <p:nvPicPr>
              <p:cNvPr id="36" name="Picture 35" descr="A red and black design on a rug&#10;&#10;Description automatically generated">
                <a:extLst>
                  <a:ext uri="{FF2B5EF4-FFF2-40B4-BE49-F238E27FC236}">
                    <a16:creationId xmlns:a16="http://schemas.microsoft.com/office/drawing/2014/main" id="{7CF6355B-3926-7C40-D919-64CFC2952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689341" y="-2120634"/>
                <a:ext cx="1562318" cy="5753903"/>
              </a:xfrm>
              <a:prstGeom prst="rect">
                <a:avLst/>
              </a:prstGeom>
            </p:spPr>
          </p:pic>
          <p:pic>
            <p:nvPicPr>
              <p:cNvPr id="37" name="Picture 36" descr="A red and black design on a rug&#10;&#10;Description automatically generated">
                <a:extLst>
                  <a:ext uri="{FF2B5EF4-FFF2-40B4-BE49-F238E27FC236}">
                    <a16:creationId xmlns:a16="http://schemas.microsoft.com/office/drawing/2014/main" id="{9EE77C8B-1B6E-904D-042D-950EEA99C4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95792" y="-2108602"/>
                <a:ext cx="1562318" cy="5753903"/>
              </a:xfrm>
              <a:prstGeom prst="rect">
                <a:avLst/>
              </a:prstGeom>
            </p:spPr>
          </p:pic>
        </p:grpSp>
        <p:grpSp>
          <p:nvGrpSpPr>
            <p:cNvPr id="10" name="Group 9">
              <a:extLst>
                <a:ext uri="{FF2B5EF4-FFF2-40B4-BE49-F238E27FC236}">
                  <a16:creationId xmlns:a16="http://schemas.microsoft.com/office/drawing/2014/main" id="{6460E796-322F-4D47-F343-0F9C18F437F4}"/>
                </a:ext>
              </a:extLst>
            </p:cNvPr>
            <p:cNvGrpSpPr/>
            <p:nvPr/>
          </p:nvGrpSpPr>
          <p:grpSpPr>
            <a:xfrm>
              <a:off x="1047045" y="6075947"/>
              <a:ext cx="10074419" cy="802181"/>
              <a:chOff x="1047045" y="6075947"/>
              <a:chExt cx="10074419" cy="802181"/>
            </a:xfrm>
          </p:grpSpPr>
          <p:grpSp>
            <p:nvGrpSpPr>
              <p:cNvPr id="30" name="Group 29">
                <a:extLst>
                  <a:ext uri="{FF2B5EF4-FFF2-40B4-BE49-F238E27FC236}">
                    <a16:creationId xmlns:a16="http://schemas.microsoft.com/office/drawing/2014/main" id="{D1E0C782-4199-EDEB-17C2-E7C150667626}"/>
                  </a:ext>
                </a:extLst>
              </p:cNvPr>
              <p:cNvGrpSpPr/>
              <p:nvPr/>
            </p:nvGrpSpPr>
            <p:grpSpPr>
              <a:xfrm>
                <a:off x="1047045" y="6075947"/>
                <a:ext cx="5048955" cy="794085"/>
                <a:chOff x="1047045" y="5689889"/>
                <a:chExt cx="7952278" cy="1180143"/>
              </a:xfrm>
            </p:grpSpPr>
            <p:pic>
              <p:nvPicPr>
                <p:cNvPr id="34" name="Picture 33" descr="A red triangle with black lines&#10;&#10;Description automatically generated">
                  <a:extLst>
                    <a:ext uri="{FF2B5EF4-FFF2-40B4-BE49-F238E27FC236}">
                      <a16:creationId xmlns:a16="http://schemas.microsoft.com/office/drawing/2014/main" id="{543AD037-BBAC-6602-E382-FB3CEBDCD7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35" name="Picture 34" descr="A red triangle with black lines&#10;&#10;Description automatically generated">
                  <a:extLst>
                    <a:ext uri="{FF2B5EF4-FFF2-40B4-BE49-F238E27FC236}">
                      <a16:creationId xmlns:a16="http://schemas.microsoft.com/office/drawing/2014/main" id="{55B176A0-4AC1-833B-4C39-11F909CDF0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nvGrpSpPr>
              <p:cNvPr id="31" name="Group 30">
                <a:extLst>
                  <a:ext uri="{FF2B5EF4-FFF2-40B4-BE49-F238E27FC236}">
                    <a16:creationId xmlns:a16="http://schemas.microsoft.com/office/drawing/2014/main" id="{09BAE49B-DD8E-E4CD-E0D2-BD15BB4F821D}"/>
                  </a:ext>
                </a:extLst>
              </p:cNvPr>
              <p:cNvGrpSpPr/>
              <p:nvPr/>
            </p:nvGrpSpPr>
            <p:grpSpPr>
              <a:xfrm>
                <a:off x="6072509" y="6084043"/>
                <a:ext cx="5048955" cy="794085"/>
                <a:chOff x="1047045" y="5689889"/>
                <a:chExt cx="7952278" cy="1180143"/>
              </a:xfrm>
            </p:grpSpPr>
            <p:pic>
              <p:nvPicPr>
                <p:cNvPr id="32" name="Picture 31" descr="A red triangle with black lines&#10;&#10;Description automatically generated">
                  <a:extLst>
                    <a:ext uri="{FF2B5EF4-FFF2-40B4-BE49-F238E27FC236}">
                      <a16:creationId xmlns:a16="http://schemas.microsoft.com/office/drawing/2014/main" id="{8A1BA588-A439-D7FB-B6BB-C1ECB933B3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33" name="Picture 32" descr="A red triangle with black lines&#10;&#10;Description automatically generated">
                  <a:extLst>
                    <a:ext uri="{FF2B5EF4-FFF2-40B4-BE49-F238E27FC236}">
                      <a16:creationId xmlns:a16="http://schemas.microsoft.com/office/drawing/2014/main" id="{F91D715E-BFE6-3F90-3D8A-68E1E0FCAA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grpSp>
          <p:nvGrpSpPr>
            <p:cNvPr id="11" name="Group 10">
              <a:extLst>
                <a:ext uri="{FF2B5EF4-FFF2-40B4-BE49-F238E27FC236}">
                  <a16:creationId xmlns:a16="http://schemas.microsoft.com/office/drawing/2014/main" id="{E738B278-2125-B4A3-997E-DE02A487EAD0}"/>
                </a:ext>
              </a:extLst>
            </p:cNvPr>
            <p:cNvGrpSpPr/>
            <p:nvPr/>
          </p:nvGrpSpPr>
          <p:grpSpPr>
            <a:xfrm flipH="1" flipV="1">
              <a:off x="1047045" y="0"/>
              <a:ext cx="10074419" cy="802181"/>
              <a:chOff x="1047045" y="6075947"/>
              <a:chExt cx="10074419" cy="802181"/>
            </a:xfrm>
          </p:grpSpPr>
          <p:grpSp>
            <p:nvGrpSpPr>
              <p:cNvPr id="24" name="Group 23">
                <a:extLst>
                  <a:ext uri="{FF2B5EF4-FFF2-40B4-BE49-F238E27FC236}">
                    <a16:creationId xmlns:a16="http://schemas.microsoft.com/office/drawing/2014/main" id="{8E5FC054-17B3-813A-845F-B01A50C3A91B}"/>
                  </a:ext>
                </a:extLst>
              </p:cNvPr>
              <p:cNvGrpSpPr/>
              <p:nvPr/>
            </p:nvGrpSpPr>
            <p:grpSpPr>
              <a:xfrm>
                <a:off x="1047045" y="6075947"/>
                <a:ext cx="5048955" cy="794085"/>
                <a:chOff x="1047045" y="5689889"/>
                <a:chExt cx="7952278" cy="1180143"/>
              </a:xfrm>
            </p:grpSpPr>
            <p:pic>
              <p:nvPicPr>
                <p:cNvPr id="28" name="Picture 27" descr="A red triangle with black lines&#10;&#10;Description automatically generated">
                  <a:extLst>
                    <a:ext uri="{FF2B5EF4-FFF2-40B4-BE49-F238E27FC236}">
                      <a16:creationId xmlns:a16="http://schemas.microsoft.com/office/drawing/2014/main" id="{AD811D65-56A9-BDD3-64C4-91BFB75C5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29" name="Picture 28" descr="A red triangle with black lines&#10;&#10;Description automatically generated">
                  <a:extLst>
                    <a:ext uri="{FF2B5EF4-FFF2-40B4-BE49-F238E27FC236}">
                      <a16:creationId xmlns:a16="http://schemas.microsoft.com/office/drawing/2014/main" id="{0A0A7C7F-0112-1B11-B1EB-ACFB14F858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nvGrpSpPr>
              <p:cNvPr id="25" name="Group 24">
                <a:extLst>
                  <a:ext uri="{FF2B5EF4-FFF2-40B4-BE49-F238E27FC236}">
                    <a16:creationId xmlns:a16="http://schemas.microsoft.com/office/drawing/2014/main" id="{D65FE22F-B01B-B6D5-D49F-3F9FEFFA05AF}"/>
                  </a:ext>
                </a:extLst>
              </p:cNvPr>
              <p:cNvGrpSpPr/>
              <p:nvPr/>
            </p:nvGrpSpPr>
            <p:grpSpPr>
              <a:xfrm>
                <a:off x="6072509" y="6084043"/>
                <a:ext cx="5048955" cy="794085"/>
                <a:chOff x="1047045" y="5689889"/>
                <a:chExt cx="7952278" cy="1180143"/>
              </a:xfrm>
            </p:grpSpPr>
            <p:pic>
              <p:nvPicPr>
                <p:cNvPr id="26" name="Picture 25" descr="A red triangle with black lines&#10;&#10;Description automatically generated">
                  <a:extLst>
                    <a:ext uri="{FF2B5EF4-FFF2-40B4-BE49-F238E27FC236}">
                      <a16:creationId xmlns:a16="http://schemas.microsoft.com/office/drawing/2014/main" id="{DE2533F2-B28A-9B96-15C9-971CC5EA04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27" name="Picture 26" descr="A red triangle with black lines&#10;&#10;Description automatically generated">
                  <a:extLst>
                    <a:ext uri="{FF2B5EF4-FFF2-40B4-BE49-F238E27FC236}">
                      <a16:creationId xmlns:a16="http://schemas.microsoft.com/office/drawing/2014/main" id="{CA0DF9DD-E80D-F491-F035-6B8A2C1B74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grpSp>
          <p:nvGrpSpPr>
            <p:cNvPr id="12" name="Group 11">
              <a:extLst>
                <a:ext uri="{FF2B5EF4-FFF2-40B4-BE49-F238E27FC236}">
                  <a16:creationId xmlns:a16="http://schemas.microsoft.com/office/drawing/2014/main" id="{2D2F2B8D-0206-918E-B69D-E3C2F91AD44C}"/>
                </a:ext>
              </a:extLst>
            </p:cNvPr>
            <p:cNvGrpSpPr/>
            <p:nvPr/>
          </p:nvGrpSpPr>
          <p:grpSpPr>
            <a:xfrm>
              <a:off x="9764075" y="8097"/>
              <a:ext cx="2406048" cy="2394769"/>
              <a:chOff x="9764075" y="8097"/>
              <a:chExt cx="2406048" cy="2394769"/>
            </a:xfrm>
          </p:grpSpPr>
          <p:pic>
            <p:nvPicPr>
              <p:cNvPr id="22" name="Picture 21" descr="A close up of a drawing&#10;&#10;Description automatically generated">
                <a:extLst>
                  <a:ext uri="{FF2B5EF4-FFF2-40B4-BE49-F238E27FC236}">
                    <a16:creationId xmlns:a16="http://schemas.microsoft.com/office/drawing/2014/main" id="{748D53C3-9E47-2A50-31AC-9BE97341070E}"/>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23" name="Picture 22" descr="A white surface with black specks&#10;&#10;Description automatically generated">
                <a:extLst>
                  <a:ext uri="{FF2B5EF4-FFF2-40B4-BE49-F238E27FC236}">
                    <a16:creationId xmlns:a16="http://schemas.microsoft.com/office/drawing/2014/main" id="{E9B2692C-8525-76B9-4C45-919B6EBE15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13" name="Group 12">
              <a:extLst>
                <a:ext uri="{FF2B5EF4-FFF2-40B4-BE49-F238E27FC236}">
                  <a16:creationId xmlns:a16="http://schemas.microsoft.com/office/drawing/2014/main" id="{9348D286-FDF9-061C-0145-8F9D4983DE08}"/>
                </a:ext>
              </a:extLst>
            </p:cNvPr>
            <p:cNvGrpSpPr/>
            <p:nvPr/>
          </p:nvGrpSpPr>
          <p:grpSpPr>
            <a:xfrm rot="16200000">
              <a:off x="168413" y="-177956"/>
              <a:ext cx="2289182" cy="2638726"/>
              <a:chOff x="9764075" y="8097"/>
              <a:chExt cx="2406048" cy="2394769"/>
            </a:xfrm>
          </p:grpSpPr>
          <p:pic>
            <p:nvPicPr>
              <p:cNvPr id="20" name="Picture 19" descr="A close up of a drawing&#10;&#10;Description automatically generated">
                <a:extLst>
                  <a:ext uri="{FF2B5EF4-FFF2-40B4-BE49-F238E27FC236}">
                    <a16:creationId xmlns:a16="http://schemas.microsoft.com/office/drawing/2014/main" id="{55E66BCF-5C1A-B26D-E11E-4A114A998DD3}"/>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21" name="Picture 20" descr="A white surface with black specks&#10;&#10;Description automatically generated">
                <a:extLst>
                  <a:ext uri="{FF2B5EF4-FFF2-40B4-BE49-F238E27FC236}">
                    <a16:creationId xmlns:a16="http://schemas.microsoft.com/office/drawing/2014/main" id="{C1BBEAA9-9588-0138-63AB-850C098A3E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14" name="Group 13">
              <a:extLst>
                <a:ext uri="{FF2B5EF4-FFF2-40B4-BE49-F238E27FC236}">
                  <a16:creationId xmlns:a16="http://schemas.microsoft.com/office/drawing/2014/main" id="{857D2857-6FAE-5982-BB20-42555A379CB9}"/>
                </a:ext>
              </a:extLst>
            </p:cNvPr>
            <p:cNvGrpSpPr/>
            <p:nvPr/>
          </p:nvGrpSpPr>
          <p:grpSpPr>
            <a:xfrm rot="5400000">
              <a:off x="9752657" y="4456104"/>
              <a:ext cx="2284175" cy="2543681"/>
              <a:chOff x="9764075" y="8097"/>
              <a:chExt cx="2406048" cy="2394769"/>
            </a:xfrm>
          </p:grpSpPr>
          <p:pic>
            <p:nvPicPr>
              <p:cNvPr id="18" name="Picture 17" descr="A close up of a drawing&#10;&#10;Description automatically generated">
                <a:extLst>
                  <a:ext uri="{FF2B5EF4-FFF2-40B4-BE49-F238E27FC236}">
                    <a16:creationId xmlns:a16="http://schemas.microsoft.com/office/drawing/2014/main" id="{F27523AE-CAC4-18E0-C31E-54491E47DC8A}"/>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19" name="Picture 18" descr="A white surface with black specks&#10;&#10;Description automatically generated">
                <a:extLst>
                  <a:ext uri="{FF2B5EF4-FFF2-40B4-BE49-F238E27FC236}">
                    <a16:creationId xmlns:a16="http://schemas.microsoft.com/office/drawing/2014/main" id="{FBF347D8-1C82-8F58-A741-A77632A303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15" name="Group 14">
              <a:extLst>
                <a:ext uri="{FF2B5EF4-FFF2-40B4-BE49-F238E27FC236}">
                  <a16:creationId xmlns:a16="http://schemas.microsoft.com/office/drawing/2014/main" id="{13D9498F-26BB-68C7-A7E0-C95E79FF7AB1}"/>
                </a:ext>
              </a:extLst>
            </p:cNvPr>
            <p:cNvGrpSpPr/>
            <p:nvPr/>
          </p:nvGrpSpPr>
          <p:grpSpPr>
            <a:xfrm rot="10800000">
              <a:off x="-6361" y="4463231"/>
              <a:ext cx="2406048" cy="2394769"/>
              <a:chOff x="9764075" y="8097"/>
              <a:chExt cx="2406048" cy="2394769"/>
            </a:xfrm>
          </p:grpSpPr>
          <p:pic>
            <p:nvPicPr>
              <p:cNvPr id="16" name="Picture 15" descr="A close up of a drawing&#10;&#10;Description automatically generated">
                <a:extLst>
                  <a:ext uri="{FF2B5EF4-FFF2-40B4-BE49-F238E27FC236}">
                    <a16:creationId xmlns:a16="http://schemas.microsoft.com/office/drawing/2014/main" id="{83AFD19E-051C-2C8E-80A8-1AB5FAF62C81}"/>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17" name="Picture 16" descr="A white surface with black specks&#10;&#10;Description automatically generated">
                <a:extLst>
                  <a:ext uri="{FF2B5EF4-FFF2-40B4-BE49-F238E27FC236}">
                    <a16:creationId xmlns:a16="http://schemas.microsoft.com/office/drawing/2014/main" id="{DBB634D2-1A54-C594-AE3B-61B875EF10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sp>
        <p:nvSpPr>
          <p:cNvPr id="6" name="Content Placeholder 5">
            <a:extLst>
              <a:ext uri="{FF2B5EF4-FFF2-40B4-BE49-F238E27FC236}">
                <a16:creationId xmlns:a16="http://schemas.microsoft.com/office/drawing/2014/main" id="{2FA8830D-5908-E84C-399D-00985D33D6BF}"/>
              </a:ext>
            </a:extLst>
          </p:cNvPr>
          <p:cNvSpPr>
            <a:spLocks noGrp="1"/>
          </p:cNvSpPr>
          <p:nvPr>
            <p:ph idx="1"/>
          </p:nvPr>
        </p:nvSpPr>
        <p:spPr>
          <a:xfrm>
            <a:off x="4044666" y="3311820"/>
            <a:ext cx="7380074" cy="3713584"/>
          </a:xfrm>
        </p:spPr>
        <p:txBody>
          <a:bodyPr>
            <a:normAutofit/>
          </a:bodyPr>
          <a:lstStyle/>
          <a:p>
            <a:pPr marL="0" indent="0">
              <a:buNone/>
            </a:pPr>
            <a:r>
              <a:rPr lang="en-US" sz="4800" dirty="0">
                <a:solidFill>
                  <a:schemeClr val="bg2">
                    <a:lumMod val="25000"/>
                  </a:schemeClr>
                </a:solidFill>
                <a:latin typeface="Amasis MT Pro Medium" panose="02040604050005020304" pitchFamily="18" charset="0"/>
              </a:rPr>
              <a:t>Title field searching </a:t>
            </a:r>
          </a:p>
        </p:txBody>
      </p:sp>
      <p:sp>
        <p:nvSpPr>
          <p:cNvPr id="2" name="Title 1">
            <a:extLst>
              <a:ext uri="{FF2B5EF4-FFF2-40B4-BE49-F238E27FC236}">
                <a16:creationId xmlns:a16="http://schemas.microsoft.com/office/drawing/2014/main" id="{4F08032C-81A2-2AA4-63F5-D4FEB9A7F214}"/>
              </a:ext>
            </a:extLst>
          </p:cNvPr>
          <p:cNvSpPr txBox="1">
            <a:spLocks/>
          </p:cNvSpPr>
          <p:nvPr/>
        </p:nvSpPr>
        <p:spPr>
          <a:xfrm>
            <a:off x="3081481" y="1638567"/>
            <a:ext cx="7804284" cy="784152"/>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500" b="1" i="0" u="none" strike="noStrike" kern="1200" cap="none" spc="0" normalizeH="0" baseline="0" noProof="0" dirty="0">
                <a:ln>
                  <a:noFill/>
                </a:ln>
                <a:solidFill>
                  <a:srgbClr val="BB3246"/>
                </a:solidFill>
                <a:effectLst/>
                <a:uLnTx/>
                <a:uFillTx/>
                <a:latin typeface="Amasis MT Pro" panose="02040504050005020304" pitchFamily="18" charset="0"/>
                <a:ea typeface="+mj-ea"/>
                <a:cs typeface="+mj-cs"/>
              </a:rPr>
              <a:t>Search skill</a:t>
            </a:r>
          </a:p>
        </p:txBody>
      </p:sp>
      <p:pic>
        <p:nvPicPr>
          <p:cNvPr id="5" name="Picture 4" descr="Magnifying glass">
            <a:extLst>
              <a:ext uri="{FF2B5EF4-FFF2-40B4-BE49-F238E27FC236}">
                <a16:creationId xmlns:a16="http://schemas.microsoft.com/office/drawing/2014/main" id="{C5CE4DC6-582A-6CE5-0588-8283C327E781}"/>
              </a:ext>
            </a:extLst>
          </p:cNvPr>
          <p:cNvPicPr>
            <a:picLocks noChangeAspect="1"/>
          </p:cNvPicPr>
          <p:nvPr/>
        </p:nvPicPr>
        <p:blipFill>
          <a:blip r:embed="rId6">
            <a:duotone>
              <a:prstClr val="black"/>
              <a:srgbClr val="D9C3A5">
                <a:tint val="50000"/>
                <a:satMod val="180000"/>
              </a:srgbClr>
            </a:duotone>
            <a:extLst>
              <a:ext uri="{BEBA8EAE-BF5A-486C-A8C5-ECC9F3942E4B}">
                <a14:imgProps xmlns:a14="http://schemas.microsoft.com/office/drawing/2010/main">
                  <a14:imgLayer r:embed="rId7">
                    <a14:imgEffect>
                      <a14:backgroundRemoval t="8724" b="90792" l="8845" r="90347">
                        <a14:foregroundMark x1="35339" y1="8966" x2="35339" y2="8966"/>
                        <a14:foregroundMark x1="37722" y1="9572" x2="37722" y2="9572"/>
                        <a14:foregroundMark x1="35945" y1="8764" x2="35945" y2="8764"/>
                        <a14:foregroundMark x1="53837" y1="55735" x2="53837" y2="55735"/>
                        <a14:foregroundMark x1="55856" y1="58320" x2="55856" y2="58320"/>
                        <a14:foregroundMark x1="54847" y1="57108" x2="54847" y2="57108"/>
                        <a14:foregroundMark x1="8885" y1="34410" x2="8885" y2="34410"/>
                        <a14:foregroundMark x1="9289" y1="31260" x2="9289" y2="31260"/>
                        <a14:foregroundMark x1="9451" y1="28675" x2="9451" y2="28675"/>
                        <a14:foregroundMark x1="86187" y1="90792" x2="86187" y2="90792"/>
                        <a14:foregroundMark x1="84976" y1="90792" x2="84976" y2="90792"/>
                        <a14:foregroundMark x1="57956" y1="56624" x2="57956" y2="56624"/>
                        <a14:foregroundMark x1="57553" y1="55412" x2="57553" y2="55412"/>
                        <a14:foregroundMark x1="90024" y1="87359" x2="90024" y2="87359"/>
                        <a14:foregroundMark x1="90347" y1="87359" x2="90347" y2="87359"/>
                      </a14:backgroundRemoval>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937" y="1851361"/>
            <a:ext cx="3957836" cy="3957836"/>
          </a:xfrm>
          <a:prstGeom prst="rect">
            <a:avLst/>
          </a:prstGeom>
        </p:spPr>
      </p:pic>
    </p:spTree>
    <p:extLst>
      <p:ext uri="{BB962C8B-B14F-4D97-AF65-F5344CB8AC3E}">
        <p14:creationId xmlns:p14="http://schemas.microsoft.com/office/powerpoint/2010/main" val="18907239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aptop in dark office">
            <a:extLst>
              <a:ext uri="{FF2B5EF4-FFF2-40B4-BE49-F238E27FC236}">
                <a16:creationId xmlns:a16="http://schemas.microsoft.com/office/drawing/2014/main" id="{71ECB9FC-894A-8DFC-D8D3-0C65F4419F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4845" y="-4499834"/>
            <a:ext cx="20181554" cy="13453334"/>
          </a:xfrm>
          <a:prstGeom prst="rect">
            <a:avLst/>
          </a:prstGeom>
        </p:spPr>
      </p:pic>
      <p:sp>
        <p:nvSpPr>
          <p:cNvPr id="4" name="TextBox 3">
            <a:extLst>
              <a:ext uri="{FF2B5EF4-FFF2-40B4-BE49-F238E27FC236}">
                <a16:creationId xmlns:a16="http://schemas.microsoft.com/office/drawing/2014/main" id="{BD6C60FD-7506-E13F-08C0-0DF4ADA56B0A}"/>
              </a:ext>
            </a:extLst>
          </p:cNvPr>
          <p:cNvSpPr txBox="1"/>
          <p:nvPr/>
        </p:nvSpPr>
        <p:spPr>
          <a:xfrm>
            <a:off x="2741459" y="1182550"/>
            <a:ext cx="5659591" cy="2308324"/>
          </a:xfrm>
          <a:prstGeom prst="rect">
            <a:avLst/>
          </a:prstGeom>
          <a:noFill/>
        </p:spPr>
        <p:txBody>
          <a:bodyPr wrap="square" rtlCol="0">
            <a:spAutoFit/>
          </a:bodyPr>
          <a:lstStyle/>
          <a:p>
            <a:r>
              <a:rPr lang="en-US" sz="3600" b="1" dirty="0">
                <a:solidFill>
                  <a:srgbClr val="BB3449"/>
                </a:solidFill>
              </a:rPr>
              <a:t>diabetic foot ulcers[title] </a:t>
            </a:r>
            <a:r>
              <a:rPr lang="en-US" sz="3600" dirty="0"/>
              <a:t>AND NPWT </a:t>
            </a:r>
          </a:p>
          <a:p>
            <a:r>
              <a:rPr lang="en-US" sz="3600" dirty="0"/>
              <a:t>AND (moist wound therapy OR moist dressings)</a:t>
            </a:r>
          </a:p>
        </p:txBody>
      </p:sp>
      <p:sp>
        <p:nvSpPr>
          <p:cNvPr id="7" name="Rectangle: Rounded Corners 6">
            <a:extLst>
              <a:ext uri="{FF2B5EF4-FFF2-40B4-BE49-F238E27FC236}">
                <a16:creationId xmlns:a16="http://schemas.microsoft.com/office/drawing/2014/main" id="{4CF62295-115F-12B1-C991-A5FCC8D54BED}"/>
              </a:ext>
            </a:extLst>
          </p:cNvPr>
          <p:cNvSpPr/>
          <p:nvPr/>
        </p:nvSpPr>
        <p:spPr>
          <a:xfrm>
            <a:off x="6707616" y="3466842"/>
            <a:ext cx="1569866" cy="995362"/>
          </a:xfrm>
          <a:prstGeom prst="roundRect">
            <a:avLst/>
          </a:prstGeom>
          <a:gradFill flip="none" rotWithShape="1">
            <a:gsLst>
              <a:gs pos="0">
                <a:srgbClr val="BB3449">
                  <a:shade val="30000"/>
                  <a:satMod val="115000"/>
                </a:srgbClr>
              </a:gs>
              <a:gs pos="50000">
                <a:srgbClr val="BB3449">
                  <a:shade val="67500"/>
                  <a:satMod val="115000"/>
                </a:srgbClr>
              </a:gs>
              <a:gs pos="100000">
                <a:srgbClr val="BB3449">
                  <a:shade val="100000"/>
                  <a:satMod val="115000"/>
                </a:srgbClr>
              </a:gs>
            </a:gsLst>
            <a:lin ang="8100000" scaled="1"/>
            <a:tileRect/>
          </a:gradFill>
          <a:ln w="38100">
            <a:solidFill>
              <a:schemeClr val="tx1">
                <a:lumMod val="85000"/>
                <a:lumOff val="1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6" name="Graphic 5" descr="Magnifying glass with solid fill">
            <a:extLst>
              <a:ext uri="{FF2B5EF4-FFF2-40B4-BE49-F238E27FC236}">
                <a16:creationId xmlns:a16="http://schemas.microsoft.com/office/drawing/2014/main" id="{76B37588-329B-5A5D-97B3-5A2ED1A9D5D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23675" y="3495649"/>
            <a:ext cx="937748" cy="937748"/>
          </a:xfrm>
          <a:prstGeom prst="rect">
            <a:avLst/>
          </a:prstGeom>
        </p:spPr>
      </p:pic>
    </p:spTree>
    <p:extLst>
      <p:ext uri="{BB962C8B-B14F-4D97-AF65-F5344CB8AC3E}">
        <p14:creationId xmlns:p14="http://schemas.microsoft.com/office/powerpoint/2010/main" val="18782655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1412BD9-2F4C-158B-8EF8-CF6958AC9093}"/>
              </a:ext>
            </a:extLst>
          </p:cNvPr>
          <p:cNvGrpSpPr/>
          <p:nvPr/>
        </p:nvGrpSpPr>
        <p:grpSpPr>
          <a:xfrm>
            <a:off x="-6361" y="-3184"/>
            <a:ext cx="12179304" cy="6881312"/>
            <a:chOff x="-6361" y="-3184"/>
            <a:chExt cx="12179304" cy="6881312"/>
          </a:xfrm>
        </p:grpSpPr>
        <p:grpSp>
          <p:nvGrpSpPr>
            <p:cNvPr id="8" name="Group 7">
              <a:extLst>
                <a:ext uri="{FF2B5EF4-FFF2-40B4-BE49-F238E27FC236}">
                  <a16:creationId xmlns:a16="http://schemas.microsoft.com/office/drawing/2014/main" id="{955155ED-F89D-A85D-5806-C554EB69FC2A}"/>
                </a:ext>
              </a:extLst>
            </p:cNvPr>
            <p:cNvGrpSpPr/>
            <p:nvPr/>
          </p:nvGrpSpPr>
          <p:grpSpPr>
            <a:xfrm rot="16200000">
              <a:off x="-2865752" y="3013075"/>
              <a:ext cx="6563353" cy="831850"/>
              <a:chOff x="-1" y="-24841"/>
              <a:chExt cx="11347452" cy="1574350"/>
            </a:xfrm>
          </p:grpSpPr>
          <p:pic>
            <p:nvPicPr>
              <p:cNvPr id="38" name="Picture 37" descr="A red and black design on a rug&#10;&#10;Description automatically generated">
                <a:extLst>
                  <a:ext uri="{FF2B5EF4-FFF2-40B4-BE49-F238E27FC236}">
                    <a16:creationId xmlns:a16="http://schemas.microsoft.com/office/drawing/2014/main" id="{7FA9E3DE-FB59-CEA5-F0C8-CE28B8B207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689341" y="-2120634"/>
                <a:ext cx="1562318" cy="5753903"/>
              </a:xfrm>
              <a:prstGeom prst="rect">
                <a:avLst/>
              </a:prstGeom>
            </p:spPr>
          </p:pic>
          <p:pic>
            <p:nvPicPr>
              <p:cNvPr id="39" name="Picture 38" descr="A red and black design on a rug&#10;&#10;Description automatically generated">
                <a:extLst>
                  <a:ext uri="{FF2B5EF4-FFF2-40B4-BE49-F238E27FC236}">
                    <a16:creationId xmlns:a16="http://schemas.microsoft.com/office/drawing/2014/main" id="{2A54FD0F-87AC-46AD-E1C5-1435B2CBB4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95792" y="-2108602"/>
                <a:ext cx="1562318" cy="5753903"/>
              </a:xfrm>
              <a:prstGeom prst="rect">
                <a:avLst/>
              </a:prstGeom>
            </p:spPr>
          </p:pic>
        </p:grpSp>
        <p:grpSp>
          <p:nvGrpSpPr>
            <p:cNvPr id="9" name="Group 8">
              <a:extLst>
                <a:ext uri="{FF2B5EF4-FFF2-40B4-BE49-F238E27FC236}">
                  <a16:creationId xmlns:a16="http://schemas.microsoft.com/office/drawing/2014/main" id="{B96BD580-2F15-BA59-4B58-EBFA93FB9534}"/>
                </a:ext>
              </a:extLst>
            </p:cNvPr>
            <p:cNvGrpSpPr/>
            <p:nvPr/>
          </p:nvGrpSpPr>
          <p:grpSpPr>
            <a:xfrm rot="5400000" flipH="1">
              <a:off x="8475341" y="3013074"/>
              <a:ext cx="6563353" cy="831850"/>
              <a:chOff x="-1" y="-24841"/>
              <a:chExt cx="11347452" cy="1574350"/>
            </a:xfrm>
          </p:grpSpPr>
          <p:pic>
            <p:nvPicPr>
              <p:cNvPr id="36" name="Picture 35" descr="A red and black design on a rug&#10;&#10;Description automatically generated">
                <a:extLst>
                  <a:ext uri="{FF2B5EF4-FFF2-40B4-BE49-F238E27FC236}">
                    <a16:creationId xmlns:a16="http://schemas.microsoft.com/office/drawing/2014/main" id="{7CF6355B-3926-7C40-D919-64CFC2952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689341" y="-2120634"/>
                <a:ext cx="1562318" cy="5753903"/>
              </a:xfrm>
              <a:prstGeom prst="rect">
                <a:avLst/>
              </a:prstGeom>
            </p:spPr>
          </p:pic>
          <p:pic>
            <p:nvPicPr>
              <p:cNvPr id="37" name="Picture 36" descr="A red and black design on a rug&#10;&#10;Description automatically generated">
                <a:extLst>
                  <a:ext uri="{FF2B5EF4-FFF2-40B4-BE49-F238E27FC236}">
                    <a16:creationId xmlns:a16="http://schemas.microsoft.com/office/drawing/2014/main" id="{9EE77C8B-1B6E-904D-042D-950EEA99C4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95792" y="-2108602"/>
                <a:ext cx="1562318" cy="5753903"/>
              </a:xfrm>
              <a:prstGeom prst="rect">
                <a:avLst/>
              </a:prstGeom>
            </p:spPr>
          </p:pic>
        </p:grpSp>
        <p:grpSp>
          <p:nvGrpSpPr>
            <p:cNvPr id="10" name="Group 9">
              <a:extLst>
                <a:ext uri="{FF2B5EF4-FFF2-40B4-BE49-F238E27FC236}">
                  <a16:creationId xmlns:a16="http://schemas.microsoft.com/office/drawing/2014/main" id="{6460E796-322F-4D47-F343-0F9C18F437F4}"/>
                </a:ext>
              </a:extLst>
            </p:cNvPr>
            <p:cNvGrpSpPr/>
            <p:nvPr/>
          </p:nvGrpSpPr>
          <p:grpSpPr>
            <a:xfrm>
              <a:off x="1047045" y="6075947"/>
              <a:ext cx="10074419" cy="802181"/>
              <a:chOff x="1047045" y="6075947"/>
              <a:chExt cx="10074419" cy="802181"/>
            </a:xfrm>
          </p:grpSpPr>
          <p:grpSp>
            <p:nvGrpSpPr>
              <p:cNvPr id="30" name="Group 29">
                <a:extLst>
                  <a:ext uri="{FF2B5EF4-FFF2-40B4-BE49-F238E27FC236}">
                    <a16:creationId xmlns:a16="http://schemas.microsoft.com/office/drawing/2014/main" id="{D1E0C782-4199-EDEB-17C2-E7C150667626}"/>
                  </a:ext>
                </a:extLst>
              </p:cNvPr>
              <p:cNvGrpSpPr/>
              <p:nvPr/>
            </p:nvGrpSpPr>
            <p:grpSpPr>
              <a:xfrm>
                <a:off x="1047045" y="6075947"/>
                <a:ext cx="5048955" cy="794085"/>
                <a:chOff x="1047045" y="5689889"/>
                <a:chExt cx="7952278" cy="1180143"/>
              </a:xfrm>
            </p:grpSpPr>
            <p:pic>
              <p:nvPicPr>
                <p:cNvPr id="34" name="Picture 33" descr="A red triangle with black lines&#10;&#10;Description automatically generated">
                  <a:extLst>
                    <a:ext uri="{FF2B5EF4-FFF2-40B4-BE49-F238E27FC236}">
                      <a16:creationId xmlns:a16="http://schemas.microsoft.com/office/drawing/2014/main" id="{543AD037-BBAC-6602-E382-FB3CEBDCD7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35" name="Picture 34" descr="A red triangle with black lines&#10;&#10;Description automatically generated">
                  <a:extLst>
                    <a:ext uri="{FF2B5EF4-FFF2-40B4-BE49-F238E27FC236}">
                      <a16:creationId xmlns:a16="http://schemas.microsoft.com/office/drawing/2014/main" id="{55B176A0-4AC1-833B-4C39-11F909CDF0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nvGrpSpPr>
              <p:cNvPr id="31" name="Group 30">
                <a:extLst>
                  <a:ext uri="{FF2B5EF4-FFF2-40B4-BE49-F238E27FC236}">
                    <a16:creationId xmlns:a16="http://schemas.microsoft.com/office/drawing/2014/main" id="{09BAE49B-DD8E-E4CD-E0D2-BD15BB4F821D}"/>
                  </a:ext>
                </a:extLst>
              </p:cNvPr>
              <p:cNvGrpSpPr/>
              <p:nvPr/>
            </p:nvGrpSpPr>
            <p:grpSpPr>
              <a:xfrm>
                <a:off x="6072509" y="6084043"/>
                <a:ext cx="5048955" cy="794085"/>
                <a:chOff x="1047045" y="5689889"/>
                <a:chExt cx="7952278" cy="1180143"/>
              </a:xfrm>
            </p:grpSpPr>
            <p:pic>
              <p:nvPicPr>
                <p:cNvPr id="32" name="Picture 31" descr="A red triangle with black lines&#10;&#10;Description automatically generated">
                  <a:extLst>
                    <a:ext uri="{FF2B5EF4-FFF2-40B4-BE49-F238E27FC236}">
                      <a16:creationId xmlns:a16="http://schemas.microsoft.com/office/drawing/2014/main" id="{8A1BA588-A439-D7FB-B6BB-C1ECB933B3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33" name="Picture 32" descr="A red triangle with black lines&#10;&#10;Description automatically generated">
                  <a:extLst>
                    <a:ext uri="{FF2B5EF4-FFF2-40B4-BE49-F238E27FC236}">
                      <a16:creationId xmlns:a16="http://schemas.microsoft.com/office/drawing/2014/main" id="{F91D715E-BFE6-3F90-3D8A-68E1E0FCAA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grpSp>
          <p:nvGrpSpPr>
            <p:cNvPr id="11" name="Group 10">
              <a:extLst>
                <a:ext uri="{FF2B5EF4-FFF2-40B4-BE49-F238E27FC236}">
                  <a16:creationId xmlns:a16="http://schemas.microsoft.com/office/drawing/2014/main" id="{E738B278-2125-B4A3-997E-DE02A487EAD0}"/>
                </a:ext>
              </a:extLst>
            </p:cNvPr>
            <p:cNvGrpSpPr/>
            <p:nvPr/>
          </p:nvGrpSpPr>
          <p:grpSpPr>
            <a:xfrm flipH="1" flipV="1">
              <a:off x="1047045" y="0"/>
              <a:ext cx="10074419" cy="802181"/>
              <a:chOff x="1047045" y="6075947"/>
              <a:chExt cx="10074419" cy="802181"/>
            </a:xfrm>
          </p:grpSpPr>
          <p:grpSp>
            <p:nvGrpSpPr>
              <p:cNvPr id="24" name="Group 23">
                <a:extLst>
                  <a:ext uri="{FF2B5EF4-FFF2-40B4-BE49-F238E27FC236}">
                    <a16:creationId xmlns:a16="http://schemas.microsoft.com/office/drawing/2014/main" id="{8E5FC054-17B3-813A-845F-B01A50C3A91B}"/>
                  </a:ext>
                </a:extLst>
              </p:cNvPr>
              <p:cNvGrpSpPr/>
              <p:nvPr/>
            </p:nvGrpSpPr>
            <p:grpSpPr>
              <a:xfrm>
                <a:off x="1047045" y="6075947"/>
                <a:ext cx="5048955" cy="794085"/>
                <a:chOff x="1047045" y="5689889"/>
                <a:chExt cx="7952278" cy="1180143"/>
              </a:xfrm>
            </p:grpSpPr>
            <p:pic>
              <p:nvPicPr>
                <p:cNvPr id="28" name="Picture 27" descr="A red triangle with black lines&#10;&#10;Description automatically generated">
                  <a:extLst>
                    <a:ext uri="{FF2B5EF4-FFF2-40B4-BE49-F238E27FC236}">
                      <a16:creationId xmlns:a16="http://schemas.microsoft.com/office/drawing/2014/main" id="{AD811D65-56A9-BDD3-64C4-91BFB75C5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29" name="Picture 28" descr="A red triangle with black lines&#10;&#10;Description automatically generated">
                  <a:extLst>
                    <a:ext uri="{FF2B5EF4-FFF2-40B4-BE49-F238E27FC236}">
                      <a16:creationId xmlns:a16="http://schemas.microsoft.com/office/drawing/2014/main" id="{0A0A7C7F-0112-1B11-B1EB-ACFB14F858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nvGrpSpPr>
              <p:cNvPr id="25" name="Group 24">
                <a:extLst>
                  <a:ext uri="{FF2B5EF4-FFF2-40B4-BE49-F238E27FC236}">
                    <a16:creationId xmlns:a16="http://schemas.microsoft.com/office/drawing/2014/main" id="{D65FE22F-B01B-B6D5-D49F-3F9FEFFA05AF}"/>
                  </a:ext>
                </a:extLst>
              </p:cNvPr>
              <p:cNvGrpSpPr/>
              <p:nvPr/>
            </p:nvGrpSpPr>
            <p:grpSpPr>
              <a:xfrm>
                <a:off x="6072509" y="6084043"/>
                <a:ext cx="5048955" cy="794085"/>
                <a:chOff x="1047045" y="5689889"/>
                <a:chExt cx="7952278" cy="1180143"/>
              </a:xfrm>
            </p:grpSpPr>
            <p:pic>
              <p:nvPicPr>
                <p:cNvPr id="26" name="Picture 25" descr="A red triangle with black lines&#10;&#10;Description automatically generated">
                  <a:extLst>
                    <a:ext uri="{FF2B5EF4-FFF2-40B4-BE49-F238E27FC236}">
                      <a16:creationId xmlns:a16="http://schemas.microsoft.com/office/drawing/2014/main" id="{DE2533F2-B28A-9B96-15C9-971CC5EA04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27" name="Picture 26" descr="A red triangle with black lines&#10;&#10;Description automatically generated">
                  <a:extLst>
                    <a:ext uri="{FF2B5EF4-FFF2-40B4-BE49-F238E27FC236}">
                      <a16:creationId xmlns:a16="http://schemas.microsoft.com/office/drawing/2014/main" id="{CA0DF9DD-E80D-F491-F035-6B8A2C1B74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grpSp>
          <p:nvGrpSpPr>
            <p:cNvPr id="12" name="Group 11">
              <a:extLst>
                <a:ext uri="{FF2B5EF4-FFF2-40B4-BE49-F238E27FC236}">
                  <a16:creationId xmlns:a16="http://schemas.microsoft.com/office/drawing/2014/main" id="{2D2F2B8D-0206-918E-B69D-E3C2F91AD44C}"/>
                </a:ext>
              </a:extLst>
            </p:cNvPr>
            <p:cNvGrpSpPr/>
            <p:nvPr/>
          </p:nvGrpSpPr>
          <p:grpSpPr>
            <a:xfrm>
              <a:off x="9764075" y="8097"/>
              <a:ext cx="2406048" cy="2394769"/>
              <a:chOff x="9764075" y="8097"/>
              <a:chExt cx="2406048" cy="2394769"/>
            </a:xfrm>
          </p:grpSpPr>
          <p:pic>
            <p:nvPicPr>
              <p:cNvPr id="22" name="Picture 21" descr="A close up of a drawing&#10;&#10;Description automatically generated">
                <a:extLst>
                  <a:ext uri="{FF2B5EF4-FFF2-40B4-BE49-F238E27FC236}">
                    <a16:creationId xmlns:a16="http://schemas.microsoft.com/office/drawing/2014/main" id="{748D53C3-9E47-2A50-31AC-9BE97341070E}"/>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23" name="Picture 22" descr="A white surface with black specks&#10;&#10;Description automatically generated">
                <a:extLst>
                  <a:ext uri="{FF2B5EF4-FFF2-40B4-BE49-F238E27FC236}">
                    <a16:creationId xmlns:a16="http://schemas.microsoft.com/office/drawing/2014/main" id="{E9B2692C-8525-76B9-4C45-919B6EBE15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13" name="Group 12">
              <a:extLst>
                <a:ext uri="{FF2B5EF4-FFF2-40B4-BE49-F238E27FC236}">
                  <a16:creationId xmlns:a16="http://schemas.microsoft.com/office/drawing/2014/main" id="{9348D286-FDF9-061C-0145-8F9D4983DE08}"/>
                </a:ext>
              </a:extLst>
            </p:cNvPr>
            <p:cNvGrpSpPr/>
            <p:nvPr/>
          </p:nvGrpSpPr>
          <p:grpSpPr>
            <a:xfrm rot="16200000">
              <a:off x="168413" y="-177956"/>
              <a:ext cx="2289182" cy="2638726"/>
              <a:chOff x="9764075" y="8097"/>
              <a:chExt cx="2406048" cy="2394769"/>
            </a:xfrm>
          </p:grpSpPr>
          <p:pic>
            <p:nvPicPr>
              <p:cNvPr id="20" name="Picture 19" descr="A close up of a drawing&#10;&#10;Description automatically generated">
                <a:extLst>
                  <a:ext uri="{FF2B5EF4-FFF2-40B4-BE49-F238E27FC236}">
                    <a16:creationId xmlns:a16="http://schemas.microsoft.com/office/drawing/2014/main" id="{55E66BCF-5C1A-B26D-E11E-4A114A998DD3}"/>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21" name="Picture 20" descr="A white surface with black specks&#10;&#10;Description automatically generated">
                <a:extLst>
                  <a:ext uri="{FF2B5EF4-FFF2-40B4-BE49-F238E27FC236}">
                    <a16:creationId xmlns:a16="http://schemas.microsoft.com/office/drawing/2014/main" id="{C1BBEAA9-9588-0138-63AB-850C098A3E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14" name="Group 13">
              <a:extLst>
                <a:ext uri="{FF2B5EF4-FFF2-40B4-BE49-F238E27FC236}">
                  <a16:creationId xmlns:a16="http://schemas.microsoft.com/office/drawing/2014/main" id="{857D2857-6FAE-5982-BB20-42555A379CB9}"/>
                </a:ext>
              </a:extLst>
            </p:cNvPr>
            <p:cNvGrpSpPr/>
            <p:nvPr/>
          </p:nvGrpSpPr>
          <p:grpSpPr>
            <a:xfrm rot="5400000">
              <a:off x="9752657" y="4456104"/>
              <a:ext cx="2284175" cy="2543681"/>
              <a:chOff x="9764075" y="8097"/>
              <a:chExt cx="2406048" cy="2394769"/>
            </a:xfrm>
          </p:grpSpPr>
          <p:pic>
            <p:nvPicPr>
              <p:cNvPr id="18" name="Picture 17" descr="A close up of a drawing&#10;&#10;Description automatically generated">
                <a:extLst>
                  <a:ext uri="{FF2B5EF4-FFF2-40B4-BE49-F238E27FC236}">
                    <a16:creationId xmlns:a16="http://schemas.microsoft.com/office/drawing/2014/main" id="{F27523AE-CAC4-18E0-C31E-54491E47DC8A}"/>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19" name="Picture 18" descr="A white surface with black specks&#10;&#10;Description automatically generated">
                <a:extLst>
                  <a:ext uri="{FF2B5EF4-FFF2-40B4-BE49-F238E27FC236}">
                    <a16:creationId xmlns:a16="http://schemas.microsoft.com/office/drawing/2014/main" id="{FBF347D8-1C82-8F58-A741-A77632A303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15" name="Group 14">
              <a:extLst>
                <a:ext uri="{FF2B5EF4-FFF2-40B4-BE49-F238E27FC236}">
                  <a16:creationId xmlns:a16="http://schemas.microsoft.com/office/drawing/2014/main" id="{13D9498F-26BB-68C7-A7E0-C95E79FF7AB1}"/>
                </a:ext>
              </a:extLst>
            </p:cNvPr>
            <p:cNvGrpSpPr/>
            <p:nvPr/>
          </p:nvGrpSpPr>
          <p:grpSpPr>
            <a:xfrm rot="10800000">
              <a:off x="-6361" y="4463231"/>
              <a:ext cx="2406048" cy="2394769"/>
              <a:chOff x="9764075" y="8097"/>
              <a:chExt cx="2406048" cy="2394769"/>
            </a:xfrm>
          </p:grpSpPr>
          <p:pic>
            <p:nvPicPr>
              <p:cNvPr id="16" name="Picture 15" descr="A close up of a drawing&#10;&#10;Description automatically generated">
                <a:extLst>
                  <a:ext uri="{FF2B5EF4-FFF2-40B4-BE49-F238E27FC236}">
                    <a16:creationId xmlns:a16="http://schemas.microsoft.com/office/drawing/2014/main" id="{83AFD19E-051C-2C8E-80A8-1AB5FAF62C81}"/>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17" name="Picture 16" descr="A white surface with black specks&#10;&#10;Description automatically generated">
                <a:extLst>
                  <a:ext uri="{FF2B5EF4-FFF2-40B4-BE49-F238E27FC236}">
                    <a16:creationId xmlns:a16="http://schemas.microsoft.com/office/drawing/2014/main" id="{DBB634D2-1A54-C594-AE3B-61B875EF10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sp>
        <p:nvSpPr>
          <p:cNvPr id="4" name="TextBox 3">
            <a:extLst>
              <a:ext uri="{FF2B5EF4-FFF2-40B4-BE49-F238E27FC236}">
                <a16:creationId xmlns:a16="http://schemas.microsoft.com/office/drawing/2014/main" id="{1F5CF5D7-5A2C-CFBE-37FF-A1C4FCE602F3}"/>
              </a:ext>
            </a:extLst>
          </p:cNvPr>
          <p:cNvSpPr txBox="1"/>
          <p:nvPr/>
        </p:nvSpPr>
        <p:spPr>
          <a:xfrm>
            <a:off x="2657266" y="1397881"/>
            <a:ext cx="8292455" cy="4154984"/>
          </a:xfrm>
          <a:prstGeom prst="rect">
            <a:avLst/>
          </a:prstGeom>
          <a:noFill/>
        </p:spPr>
        <p:txBody>
          <a:bodyPr wrap="square" rtlCol="0">
            <a:spAutoFit/>
          </a:bodyPr>
          <a:lstStyle/>
          <a:p>
            <a:r>
              <a:rPr lang="en-US" sz="8800" b="1" dirty="0">
                <a:solidFill>
                  <a:srgbClr val="BB3449"/>
                </a:solidFill>
                <a:latin typeface="Amasis MT Pro" panose="02040504050005020304" pitchFamily="18" charset="0"/>
                <a:cs typeface="Aharoni"/>
              </a:rPr>
              <a:t>Evidence </a:t>
            </a:r>
          </a:p>
          <a:p>
            <a:r>
              <a:rPr lang="en-US" sz="8800" b="1" dirty="0">
                <a:solidFill>
                  <a:srgbClr val="BB3449"/>
                </a:solidFill>
                <a:latin typeface="Amasis MT Pro" panose="02040504050005020304" pitchFamily="18" charset="0"/>
                <a:cs typeface="Aharoni"/>
              </a:rPr>
              <a:t>Based </a:t>
            </a:r>
          </a:p>
          <a:p>
            <a:r>
              <a:rPr lang="en-US" sz="8800" b="1" dirty="0">
                <a:solidFill>
                  <a:srgbClr val="BB3449"/>
                </a:solidFill>
                <a:latin typeface="Amasis MT Pro" panose="02040504050005020304" pitchFamily="18" charset="0"/>
                <a:cs typeface="Aharoni"/>
              </a:rPr>
              <a:t>Practice </a:t>
            </a:r>
            <a:endParaRPr lang="en-US" sz="8800" dirty="0">
              <a:solidFill>
                <a:srgbClr val="BB3449"/>
              </a:solidFill>
              <a:latin typeface="Amasis MT Pro" panose="02040504050005020304" pitchFamily="18" charset="0"/>
            </a:endParaRPr>
          </a:p>
        </p:txBody>
      </p:sp>
    </p:spTree>
    <p:extLst>
      <p:ext uri="{BB962C8B-B14F-4D97-AF65-F5344CB8AC3E}">
        <p14:creationId xmlns:p14="http://schemas.microsoft.com/office/powerpoint/2010/main" val="26455136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25101CA-9020-8D43-E264-9F7C709BF0FA}"/>
              </a:ext>
            </a:extLst>
          </p:cNvPr>
          <p:cNvGrpSpPr/>
          <p:nvPr/>
        </p:nvGrpSpPr>
        <p:grpSpPr>
          <a:xfrm>
            <a:off x="-9494644" y="-6654895"/>
            <a:ext cx="27869147" cy="18019295"/>
            <a:chOff x="-4984845" y="-4499834"/>
            <a:chExt cx="20181554" cy="13453334"/>
          </a:xfrm>
        </p:grpSpPr>
        <p:pic>
          <p:nvPicPr>
            <p:cNvPr id="5" name="Picture 4" descr="Laptop in dark office">
              <a:extLst>
                <a:ext uri="{FF2B5EF4-FFF2-40B4-BE49-F238E27FC236}">
                  <a16:creationId xmlns:a16="http://schemas.microsoft.com/office/drawing/2014/main" id="{71ECB9FC-894A-8DFC-D8D3-0C65F4419F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4845" y="-4499834"/>
              <a:ext cx="20181554" cy="13453334"/>
            </a:xfrm>
            <a:prstGeom prst="rect">
              <a:avLst/>
            </a:prstGeom>
          </p:spPr>
        </p:pic>
        <p:pic>
          <p:nvPicPr>
            <p:cNvPr id="3" name="Picture 2">
              <a:extLst>
                <a:ext uri="{FF2B5EF4-FFF2-40B4-BE49-F238E27FC236}">
                  <a16:creationId xmlns:a16="http://schemas.microsoft.com/office/drawing/2014/main" id="{16212988-B3C8-E5E3-2F29-CC02BF86EB17}"/>
                </a:ext>
              </a:extLst>
            </p:cNvPr>
            <p:cNvPicPr>
              <a:picLocks noChangeAspect="1"/>
            </p:cNvPicPr>
            <p:nvPr/>
          </p:nvPicPr>
          <p:blipFill>
            <a:blip r:embed="rId4"/>
            <a:srcRect b="11468"/>
            <a:stretch/>
          </p:blipFill>
          <p:spPr>
            <a:xfrm>
              <a:off x="2639311" y="1026979"/>
              <a:ext cx="5835950" cy="3585964"/>
            </a:xfrm>
            <a:prstGeom prst="rect">
              <a:avLst/>
            </a:prstGeom>
          </p:spPr>
        </p:pic>
      </p:grpSp>
      <p:sp>
        <p:nvSpPr>
          <p:cNvPr id="9" name="TextBox 8">
            <a:extLst>
              <a:ext uri="{FF2B5EF4-FFF2-40B4-BE49-F238E27FC236}">
                <a16:creationId xmlns:a16="http://schemas.microsoft.com/office/drawing/2014/main" id="{60737EE8-D529-57C2-5E76-5487F6FAA816}"/>
              </a:ext>
            </a:extLst>
          </p:cNvPr>
          <p:cNvSpPr txBox="1"/>
          <p:nvPr/>
        </p:nvSpPr>
        <p:spPr>
          <a:xfrm>
            <a:off x="1489818" y="2598821"/>
            <a:ext cx="6258519" cy="292388"/>
          </a:xfrm>
          <a:prstGeom prst="rect">
            <a:avLst/>
          </a:prstGeom>
          <a:noFill/>
        </p:spPr>
        <p:txBody>
          <a:bodyPr wrap="square" rtlCol="0">
            <a:spAutoFit/>
          </a:bodyPr>
          <a:lstStyle/>
          <a:p>
            <a:r>
              <a:rPr lang="en-US" sz="1300" dirty="0"/>
              <a:t>diabetic foot ulcers[title] AND NPWT AND (moist wound therapy OR moist dressings)</a:t>
            </a:r>
          </a:p>
        </p:txBody>
      </p:sp>
    </p:spTree>
    <p:extLst>
      <p:ext uri="{BB962C8B-B14F-4D97-AF65-F5344CB8AC3E}">
        <p14:creationId xmlns:p14="http://schemas.microsoft.com/office/powerpoint/2010/main" val="122633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C561D0-5A8B-95E7-26B5-1C838AEEBC57}"/>
              </a:ext>
            </a:extLst>
          </p:cNvPr>
          <p:cNvPicPr>
            <a:picLocks noChangeAspect="1"/>
          </p:cNvPicPr>
          <p:nvPr/>
        </p:nvPicPr>
        <p:blipFill>
          <a:blip r:embed="rId2"/>
          <a:stretch>
            <a:fillRect/>
          </a:stretch>
        </p:blipFill>
        <p:spPr>
          <a:xfrm>
            <a:off x="0" y="-1"/>
            <a:ext cx="12192000" cy="9818051"/>
          </a:xfrm>
          <a:prstGeom prst="rect">
            <a:avLst/>
          </a:prstGeom>
        </p:spPr>
      </p:pic>
      <p:sp>
        <p:nvSpPr>
          <p:cNvPr id="4" name="Oval 3">
            <a:extLst>
              <a:ext uri="{FF2B5EF4-FFF2-40B4-BE49-F238E27FC236}">
                <a16:creationId xmlns:a16="http://schemas.microsoft.com/office/drawing/2014/main" id="{8B6763F5-3048-2564-F63B-76DF1E9F1ECC}"/>
              </a:ext>
            </a:extLst>
          </p:cNvPr>
          <p:cNvSpPr/>
          <p:nvPr/>
        </p:nvSpPr>
        <p:spPr>
          <a:xfrm rot="21286210">
            <a:off x="2974565" y="2061339"/>
            <a:ext cx="1415205" cy="831120"/>
          </a:xfrm>
          <a:custGeom>
            <a:avLst/>
            <a:gdLst>
              <a:gd name="connsiteX0" fmla="*/ 0 w 1415205"/>
              <a:gd name="connsiteY0" fmla="*/ 415560 h 831120"/>
              <a:gd name="connsiteX1" fmla="*/ 707603 w 1415205"/>
              <a:gd name="connsiteY1" fmla="*/ 0 h 831120"/>
              <a:gd name="connsiteX2" fmla="*/ 1415206 w 1415205"/>
              <a:gd name="connsiteY2" fmla="*/ 415560 h 831120"/>
              <a:gd name="connsiteX3" fmla="*/ 707603 w 1415205"/>
              <a:gd name="connsiteY3" fmla="*/ 831120 h 831120"/>
              <a:gd name="connsiteX4" fmla="*/ 0 w 1415205"/>
              <a:gd name="connsiteY4" fmla="*/ 415560 h 831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205" h="831120" extrusionOk="0">
                <a:moveTo>
                  <a:pt x="0" y="415560"/>
                </a:moveTo>
                <a:cubicBezTo>
                  <a:pt x="-4911" y="215773"/>
                  <a:pt x="318310" y="66622"/>
                  <a:pt x="707603" y="0"/>
                </a:cubicBezTo>
                <a:cubicBezTo>
                  <a:pt x="1135717" y="-19765"/>
                  <a:pt x="1431451" y="178112"/>
                  <a:pt x="1415206" y="415560"/>
                </a:cubicBezTo>
                <a:cubicBezTo>
                  <a:pt x="1444586" y="638453"/>
                  <a:pt x="1096775" y="868131"/>
                  <a:pt x="707603" y="831120"/>
                </a:cubicBezTo>
                <a:cubicBezTo>
                  <a:pt x="341198" y="869762"/>
                  <a:pt x="-31300" y="612746"/>
                  <a:pt x="0" y="415560"/>
                </a:cubicBezTo>
                <a:close/>
              </a:path>
            </a:pathLst>
          </a:custGeom>
          <a:noFill/>
          <a:ln w="76200">
            <a:solidFill>
              <a:srgbClr val="BB3449"/>
            </a:solidFill>
            <a:extLst>
              <a:ext uri="{C807C97D-BFC1-408E-A445-0C87EB9F89A2}">
                <ask:lineSketchStyleProps xmlns:ask="http://schemas.microsoft.com/office/drawing/2018/sketchyshapes" sd="1634779923">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descr="Full frame shot of blank aged paper">
            <a:extLst>
              <a:ext uri="{FF2B5EF4-FFF2-40B4-BE49-F238E27FC236}">
                <a16:creationId xmlns:a16="http://schemas.microsoft.com/office/drawing/2014/main" id="{4702533A-3FB9-DDF6-4A6D-A3F5FF1B342D}"/>
              </a:ext>
            </a:extLst>
          </p:cNvPr>
          <p:cNvSpPr/>
          <p:nvPr/>
        </p:nvSpPr>
        <p:spPr>
          <a:xfrm>
            <a:off x="6989523" y="3118981"/>
            <a:ext cx="3570205" cy="2098327"/>
          </a:xfrm>
          <a:prstGeom prst="ellipse">
            <a:avLst/>
          </a:prstGeom>
          <a:blipFill dpi="0"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a:blipFill>
          <a:ln w="76200">
            <a:solidFill>
              <a:schemeClr val="tx1">
                <a:lumMod val="85000"/>
                <a:lumOff val="1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Amasis MT Pro" panose="02040504050005020304" pitchFamily="18" charset="0"/>
              </a:rPr>
              <a:t>Less Results</a:t>
            </a:r>
          </a:p>
        </p:txBody>
      </p:sp>
    </p:spTree>
    <p:extLst>
      <p:ext uri="{BB962C8B-B14F-4D97-AF65-F5344CB8AC3E}">
        <p14:creationId xmlns:p14="http://schemas.microsoft.com/office/powerpoint/2010/main" val="189001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1412BD9-2F4C-158B-8EF8-CF6958AC9093}"/>
              </a:ext>
            </a:extLst>
          </p:cNvPr>
          <p:cNvGrpSpPr/>
          <p:nvPr/>
        </p:nvGrpSpPr>
        <p:grpSpPr>
          <a:xfrm>
            <a:off x="-6361" y="-3184"/>
            <a:ext cx="12179304" cy="6881312"/>
            <a:chOff x="-6361" y="-3184"/>
            <a:chExt cx="12179304" cy="6881312"/>
          </a:xfrm>
        </p:grpSpPr>
        <p:grpSp>
          <p:nvGrpSpPr>
            <p:cNvPr id="8" name="Group 7">
              <a:extLst>
                <a:ext uri="{FF2B5EF4-FFF2-40B4-BE49-F238E27FC236}">
                  <a16:creationId xmlns:a16="http://schemas.microsoft.com/office/drawing/2014/main" id="{955155ED-F89D-A85D-5806-C554EB69FC2A}"/>
                </a:ext>
              </a:extLst>
            </p:cNvPr>
            <p:cNvGrpSpPr/>
            <p:nvPr/>
          </p:nvGrpSpPr>
          <p:grpSpPr>
            <a:xfrm rot="16200000">
              <a:off x="-2865752" y="3013075"/>
              <a:ext cx="6563353" cy="831850"/>
              <a:chOff x="-1" y="-24841"/>
              <a:chExt cx="11347452" cy="1574350"/>
            </a:xfrm>
          </p:grpSpPr>
          <p:pic>
            <p:nvPicPr>
              <p:cNvPr id="38" name="Picture 37" descr="A red and black design on a rug&#10;&#10;Description automatically generated">
                <a:extLst>
                  <a:ext uri="{FF2B5EF4-FFF2-40B4-BE49-F238E27FC236}">
                    <a16:creationId xmlns:a16="http://schemas.microsoft.com/office/drawing/2014/main" id="{7FA9E3DE-FB59-CEA5-F0C8-CE28B8B207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689341" y="-2120634"/>
                <a:ext cx="1562318" cy="5753903"/>
              </a:xfrm>
              <a:prstGeom prst="rect">
                <a:avLst/>
              </a:prstGeom>
            </p:spPr>
          </p:pic>
          <p:pic>
            <p:nvPicPr>
              <p:cNvPr id="39" name="Picture 38" descr="A red and black design on a rug&#10;&#10;Description automatically generated">
                <a:extLst>
                  <a:ext uri="{FF2B5EF4-FFF2-40B4-BE49-F238E27FC236}">
                    <a16:creationId xmlns:a16="http://schemas.microsoft.com/office/drawing/2014/main" id="{2A54FD0F-87AC-46AD-E1C5-1435B2CBB4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95792" y="-2108602"/>
                <a:ext cx="1562318" cy="5753903"/>
              </a:xfrm>
              <a:prstGeom prst="rect">
                <a:avLst/>
              </a:prstGeom>
            </p:spPr>
          </p:pic>
        </p:grpSp>
        <p:grpSp>
          <p:nvGrpSpPr>
            <p:cNvPr id="9" name="Group 8">
              <a:extLst>
                <a:ext uri="{FF2B5EF4-FFF2-40B4-BE49-F238E27FC236}">
                  <a16:creationId xmlns:a16="http://schemas.microsoft.com/office/drawing/2014/main" id="{B96BD580-2F15-BA59-4B58-EBFA93FB9534}"/>
                </a:ext>
              </a:extLst>
            </p:cNvPr>
            <p:cNvGrpSpPr/>
            <p:nvPr/>
          </p:nvGrpSpPr>
          <p:grpSpPr>
            <a:xfrm rot="5400000" flipH="1">
              <a:off x="8475341" y="3013074"/>
              <a:ext cx="6563353" cy="831850"/>
              <a:chOff x="-1" y="-24841"/>
              <a:chExt cx="11347452" cy="1574350"/>
            </a:xfrm>
          </p:grpSpPr>
          <p:pic>
            <p:nvPicPr>
              <p:cNvPr id="36" name="Picture 35" descr="A red and black design on a rug&#10;&#10;Description automatically generated">
                <a:extLst>
                  <a:ext uri="{FF2B5EF4-FFF2-40B4-BE49-F238E27FC236}">
                    <a16:creationId xmlns:a16="http://schemas.microsoft.com/office/drawing/2014/main" id="{7CF6355B-3926-7C40-D919-64CFC2952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689341" y="-2120634"/>
                <a:ext cx="1562318" cy="5753903"/>
              </a:xfrm>
              <a:prstGeom prst="rect">
                <a:avLst/>
              </a:prstGeom>
            </p:spPr>
          </p:pic>
          <p:pic>
            <p:nvPicPr>
              <p:cNvPr id="37" name="Picture 36" descr="A red and black design on a rug&#10;&#10;Description automatically generated">
                <a:extLst>
                  <a:ext uri="{FF2B5EF4-FFF2-40B4-BE49-F238E27FC236}">
                    <a16:creationId xmlns:a16="http://schemas.microsoft.com/office/drawing/2014/main" id="{9EE77C8B-1B6E-904D-042D-950EEA99C4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95792" y="-2108602"/>
                <a:ext cx="1562318" cy="5753903"/>
              </a:xfrm>
              <a:prstGeom prst="rect">
                <a:avLst/>
              </a:prstGeom>
            </p:spPr>
          </p:pic>
        </p:grpSp>
        <p:grpSp>
          <p:nvGrpSpPr>
            <p:cNvPr id="10" name="Group 9">
              <a:extLst>
                <a:ext uri="{FF2B5EF4-FFF2-40B4-BE49-F238E27FC236}">
                  <a16:creationId xmlns:a16="http://schemas.microsoft.com/office/drawing/2014/main" id="{6460E796-322F-4D47-F343-0F9C18F437F4}"/>
                </a:ext>
              </a:extLst>
            </p:cNvPr>
            <p:cNvGrpSpPr/>
            <p:nvPr/>
          </p:nvGrpSpPr>
          <p:grpSpPr>
            <a:xfrm>
              <a:off x="1047045" y="6075947"/>
              <a:ext cx="10074419" cy="802181"/>
              <a:chOff x="1047045" y="6075947"/>
              <a:chExt cx="10074419" cy="802181"/>
            </a:xfrm>
          </p:grpSpPr>
          <p:grpSp>
            <p:nvGrpSpPr>
              <p:cNvPr id="30" name="Group 29">
                <a:extLst>
                  <a:ext uri="{FF2B5EF4-FFF2-40B4-BE49-F238E27FC236}">
                    <a16:creationId xmlns:a16="http://schemas.microsoft.com/office/drawing/2014/main" id="{D1E0C782-4199-EDEB-17C2-E7C150667626}"/>
                  </a:ext>
                </a:extLst>
              </p:cNvPr>
              <p:cNvGrpSpPr/>
              <p:nvPr/>
            </p:nvGrpSpPr>
            <p:grpSpPr>
              <a:xfrm>
                <a:off x="1047045" y="6075947"/>
                <a:ext cx="5048955" cy="794085"/>
                <a:chOff x="1047045" y="5689889"/>
                <a:chExt cx="7952278" cy="1180143"/>
              </a:xfrm>
            </p:grpSpPr>
            <p:pic>
              <p:nvPicPr>
                <p:cNvPr id="34" name="Picture 33" descr="A red triangle with black lines&#10;&#10;Description automatically generated">
                  <a:extLst>
                    <a:ext uri="{FF2B5EF4-FFF2-40B4-BE49-F238E27FC236}">
                      <a16:creationId xmlns:a16="http://schemas.microsoft.com/office/drawing/2014/main" id="{543AD037-BBAC-6602-E382-FB3CEBDCD7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35" name="Picture 34" descr="A red triangle with black lines&#10;&#10;Description automatically generated">
                  <a:extLst>
                    <a:ext uri="{FF2B5EF4-FFF2-40B4-BE49-F238E27FC236}">
                      <a16:creationId xmlns:a16="http://schemas.microsoft.com/office/drawing/2014/main" id="{55B176A0-4AC1-833B-4C39-11F909CDF0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nvGrpSpPr>
              <p:cNvPr id="31" name="Group 30">
                <a:extLst>
                  <a:ext uri="{FF2B5EF4-FFF2-40B4-BE49-F238E27FC236}">
                    <a16:creationId xmlns:a16="http://schemas.microsoft.com/office/drawing/2014/main" id="{09BAE49B-DD8E-E4CD-E0D2-BD15BB4F821D}"/>
                  </a:ext>
                </a:extLst>
              </p:cNvPr>
              <p:cNvGrpSpPr/>
              <p:nvPr/>
            </p:nvGrpSpPr>
            <p:grpSpPr>
              <a:xfrm>
                <a:off x="6072509" y="6084043"/>
                <a:ext cx="5048955" cy="794085"/>
                <a:chOff x="1047045" y="5689889"/>
                <a:chExt cx="7952278" cy="1180143"/>
              </a:xfrm>
            </p:grpSpPr>
            <p:pic>
              <p:nvPicPr>
                <p:cNvPr id="32" name="Picture 31" descr="A red triangle with black lines&#10;&#10;Description automatically generated">
                  <a:extLst>
                    <a:ext uri="{FF2B5EF4-FFF2-40B4-BE49-F238E27FC236}">
                      <a16:creationId xmlns:a16="http://schemas.microsoft.com/office/drawing/2014/main" id="{8A1BA588-A439-D7FB-B6BB-C1ECB933B3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33" name="Picture 32" descr="A red triangle with black lines&#10;&#10;Description automatically generated">
                  <a:extLst>
                    <a:ext uri="{FF2B5EF4-FFF2-40B4-BE49-F238E27FC236}">
                      <a16:creationId xmlns:a16="http://schemas.microsoft.com/office/drawing/2014/main" id="{F91D715E-BFE6-3F90-3D8A-68E1E0FCAA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grpSp>
          <p:nvGrpSpPr>
            <p:cNvPr id="11" name="Group 10">
              <a:extLst>
                <a:ext uri="{FF2B5EF4-FFF2-40B4-BE49-F238E27FC236}">
                  <a16:creationId xmlns:a16="http://schemas.microsoft.com/office/drawing/2014/main" id="{E738B278-2125-B4A3-997E-DE02A487EAD0}"/>
                </a:ext>
              </a:extLst>
            </p:cNvPr>
            <p:cNvGrpSpPr/>
            <p:nvPr/>
          </p:nvGrpSpPr>
          <p:grpSpPr>
            <a:xfrm flipH="1" flipV="1">
              <a:off x="1047045" y="0"/>
              <a:ext cx="10074419" cy="802181"/>
              <a:chOff x="1047045" y="6075947"/>
              <a:chExt cx="10074419" cy="802181"/>
            </a:xfrm>
          </p:grpSpPr>
          <p:grpSp>
            <p:nvGrpSpPr>
              <p:cNvPr id="24" name="Group 23">
                <a:extLst>
                  <a:ext uri="{FF2B5EF4-FFF2-40B4-BE49-F238E27FC236}">
                    <a16:creationId xmlns:a16="http://schemas.microsoft.com/office/drawing/2014/main" id="{8E5FC054-17B3-813A-845F-B01A50C3A91B}"/>
                  </a:ext>
                </a:extLst>
              </p:cNvPr>
              <p:cNvGrpSpPr/>
              <p:nvPr/>
            </p:nvGrpSpPr>
            <p:grpSpPr>
              <a:xfrm>
                <a:off x="1047045" y="6075947"/>
                <a:ext cx="5048955" cy="794085"/>
                <a:chOff x="1047045" y="5689889"/>
                <a:chExt cx="7952278" cy="1180143"/>
              </a:xfrm>
            </p:grpSpPr>
            <p:pic>
              <p:nvPicPr>
                <p:cNvPr id="28" name="Picture 27" descr="A red triangle with black lines&#10;&#10;Description automatically generated">
                  <a:extLst>
                    <a:ext uri="{FF2B5EF4-FFF2-40B4-BE49-F238E27FC236}">
                      <a16:creationId xmlns:a16="http://schemas.microsoft.com/office/drawing/2014/main" id="{AD811D65-56A9-BDD3-64C4-91BFB75C5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29" name="Picture 28" descr="A red triangle with black lines&#10;&#10;Description automatically generated">
                  <a:extLst>
                    <a:ext uri="{FF2B5EF4-FFF2-40B4-BE49-F238E27FC236}">
                      <a16:creationId xmlns:a16="http://schemas.microsoft.com/office/drawing/2014/main" id="{0A0A7C7F-0112-1B11-B1EB-ACFB14F858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nvGrpSpPr>
              <p:cNvPr id="25" name="Group 24">
                <a:extLst>
                  <a:ext uri="{FF2B5EF4-FFF2-40B4-BE49-F238E27FC236}">
                    <a16:creationId xmlns:a16="http://schemas.microsoft.com/office/drawing/2014/main" id="{D65FE22F-B01B-B6D5-D49F-3F9FEFFA05AF}"/>
                  </a:ext>
                </a:extLst>
              </p:cNvPr>
              <p:cNvGrpSpPr/>
              <p:nvPr/>
            </p:nvGrpSpPr>
            <p:grpSpPr>
              <a:xfrm>
                <a:off x="6072509" y="6084043"/>
                <a:ext cx="5048955" cy="794085"/>
                <a:chOff x="1047045" y="5689889"/>
                <a:chExt cx="7952278" cy="1180143"/>
              </a:xfrm>
            </p:grpSpPr>
            <p:pic>
              <p:nvPicPr>
                <p:cNvPr id="26" name="Picture 25" descr="A red triangle with black lines&#10;&#10;Description automatically generated">
                  <a:extLst>
                    <a:ext uri="{FF2B5EF4-FFF2-40B4-BE49-F238E27FC236}">
                      <a16:creationId xmlns:a16="http://schemas.microsoft.com/office/drawing/2014/main" id="{DE2533F2-B28A-9B96-15C9-971CC5EA04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27" name="Picture 26" descr="A red triangle with black lines&#10;&#10;Description automatically generated">
                  <a:extLst>
                    <a:ext uri="{FF2B5EF4-FFF2-40B4-BE49-F238E27FC236}">
                      <a16:creationId xmlns:a16="http://schemas.microsoft.com/office/drawing/2014/main" id="{CA0DF9DD-E80D-F491-F035-6B8A2C1B74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grpSp>
          <p:nvGrpSpPr>
            <p:cNvPr id="12" name="Group 11">
              <a:extLst>
                <a:ext uri="{FF2B5EF4-FFF2-40B4-BE49-F238E27FC236}">
                  <a16:creationId xmlns:a16="http://schemas.microsoft.com/office/drawing/2014/main" id="{2D2F2B8D-0206-918E-B69D-E3C2F91AD44C}"/>
                </a:ext>
              </a:extLst>
            </p:cNvPr>
            <p:cNvGrpSpPr/>
            <p:nvPr/>
          </p:nvGrpSpPr>
          <p:grpSpPr>
            <a:xfrm>
              <a:off x="9764075" y="8097"/>
              <a:ext cx="2406048" cy="2394769"/>
              <a:chOff x="9764075" y="8097"/>
              <a:chExt cx="2406048" cy="2394769"/>
            </a:xfrm>
          </p:grpSpPr>
          <p:pic>
            <p:nvPicPr>
              <p:cNvPr id="22" name="Picture 21" descr="A close up of a drawing&#10;&#10;Description automatically generated">
                <a:extLst>
                  <a:ext uri="{FF2B5EF4-FFF2-40B4-BE49-F238E27FC236}">
                    <a16:creationId xmlns:a16="http://schemas.microsoft.com/office/drawing/2014/main" id="{748D53C3-9E47-2A50-31AC-9BE97341070E}"/>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23" name="Picture 22" descr="A white surface with black specks&#10;&#10;Description automatically generated">
                <a:extLst>
                  <a:ext uri="{FF2B5EF4-FFF2-40B4-BE49-F238E27FC236}">
                    <a16:creationId xmlns:a16="http://schemas.microsoft.com/office/drawing/2014/main" id="{E9B2692C-8525-76B9-4C45-919B6EBE15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13" name="Group 12">
              <a:extLst>
                <a:ext uri="{FF2B5EF4-FFF2-40B4-BE49-F238E27FC236}">
                  <a16:creationId xmlns:a16="http://schemas.microsoft.com/office/drawing/2014/main" id="{9348D286-FDF9-061C-0145-8F9D4983DE08}"/>
                </a:ext>
              </a:extLst>
            </p:cNvPr>
            <p:cNvGrpSpPr/>
            <p:nvPr/>
          </p:nvGrpSpPr>
          <p:grpSpPr>
            <a:xfrm rot="16200000">
              <a:off x="168413" y="-177956"/>
              <a:ext cx="2289182" cy="2638726"/>
              <a:chOff x="9764075" y="8097"/>
              <a:chExt cx="2406048" cy="2394769"/>
            </a:xfrm>
          </p:grpSpPr>
          <p:pic>
            <p:nvPicPr>
              <p:cNvPr id="20" name="Picture 19" descr="A close up of a drawing&#10;&#10;Description automatically generated">
                <a:extLst>
                  <a:ext uri="{FF2B5EF4-FFF2-40B4-BE49-F238E27FC236}">
                    <a16:creationId xmlns:a16="http://schemas.microsoft.com/office/drawing/2014/main" id="{55E66BCF-5C1A-B26D-E11E-4A114A998DD3}"/>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21" name="Picture 20" descr="A white surface with black specks&#10;&#10;Description automatically generated">
                <a:extLst>
                  <a:ext uri="{FF2B5EF4-FFF2-40B4-BE49-F238E27FC236}">
                    <a16:creationId xmlns:a16="http://schemas.microsoft.com/office/drawing/2014/main" id="{C1BBEAA9-9588-0138-63AB-850C098A3E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14" name="Group 13">
              <a:extLst>
                <a:ext uri="{FF2B5EF4-FFF2-40B4-BE49-F238E27FC236}">
                  <a16:creationId xmlns:a16="http://schemas.microsoft.com/office/drawing/2014/main" id="{857D2857-6FAE-5982-BB20-42555A379CB9}"/>
                </a:ext>
              </a:extLst>
            </p:cNvPr>
            <p:cNvGrpSpPr/>
            <p:nvPr/>
          </p:nvGrpSpPr>
          <p:grpSpPr>
            <a:xfrm rot="5400000">
              <a:off x="9752657" y="4456104"/>
              <a:ext cx="2284175" cy="2543681"/>
              <a:chOff x="9764075" y="8097"/>
              <a:chExt cx="2406048" cy="2394769"/>
            </a:xfrm>
          </p:grpSpPr>
          <p:pic>
            <p:nvPicPr>
              <p:cNvPr id="18" name="Picture 17" descr="A close up of a drawing&#10;&#10;Description automatically generated">
                <a:extLst>
                  <a:ext uri="{FF2B5EF4-FFF2-40B4-BE49-F238E27FC236}">
                    <a16:creationId xmlns:a16="http://schemas.microsoft.com/office/drawing/2014/main" id="{F27523AE-CAC4-18E0-C31E-54491E47DC8A}"/>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19" name="Picture 18" descr="A white surface with black specks&#10;&#10;Description automatically generated">
                <a:extLst>
                  <a:ext uri="{FF2B5EF4-FFF2-40B4-BE49-F238E27FC236}">
                    <a16:creationId xmlns:a16="http://schemas.microsoft.com/office/drawing/2014/main" id="{FBF347D8-1C82-8F58-A741-A77632A303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15" name="Group 14">
              <a:extLst>
                <a:ext uri="{FF2B5EF4-FFF2-40B4-BE49-F238E27FC236}">
                  <a16:creationId xmlns:a16="http://schemas.microsoft.com/office/drawing/2014/main" id="{13D9498F-26BB-68C7-A7E0-C95E79FF7AB1}"/>
                </a:ext>
              </a:extLst>
            </p:cNvPr>
            <p:cNvGrpSpPr/>
            <p:nvPr/>
          </p:nvGrpSpPr>
          <p:grpSpPr>
            <a:xfrm rot="10800000">
              <a:off x="-6361" y="4463231"/>
              <a:ext cx="2406048" cy="2394769"/>
              <a:chOff x="9764075" y="8097"/>
              <a:chExt cx="2406048" cy="2394769"/>
            </a:xfrm>
          </p:grpSpPr>
          <p:pic>
            <p:nvPicPr>
              <p:cNvPr id="16" name="Picture 15" descr="A close up of a drawing&#10;&#10;Description automatically generated">
                <a:extLst>
                  <a:ext uri="{FF2B5EF4-FFF2-40B4-BE49-F238E27FC236}">
                    <a16:creationId xmlns:a16="http://schemas.microsoft.com/office/drawing/2014/main" id="{83AFD19E-051C-2C8E-80A8-1AB5FAF62C81}"/>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17" name="Picture 16" descr="A white surface with black specks&#10;&#10;Description automatically generated">
                <a:extLst>
                  <a:ext uri="{FF2B5EF4-FFF2-40B4-BE49-F238E27FC236}">
                    <a16:creationId xmlns:a16="http://schemas.microsoft.com/office/drawing/2014/main" id="{DBB634D2-1A54-C594-AE3B-61B875EF10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sp>
        <p:nvSpPr>
          <p:cNvPr id="6" name="Content Placeholder 5">
            <a:extLst>
              <a:ext uri="{FF2B5EF4-FFF2-40B4-BE49-F238E27FC236}">
                <a16:creationId xmlns:a16="http://schemas.microsoft.com/office/drawing/2014/main" id="{2FA8830D-5908-E84C-399D-00985D33D6BF}"/>
              </a:ext>
            </a:extLst>
          </p:cNvPr>
          <p:cNvSpPr>
            <a:spLocks noGrp="1"/>
          </p:cNvSpPr>
          <p:nvPr>
            <p:ph idx="1"/>
          </p:nvPr>
        </p:nvSpPr>
        <p:spPr>
          <a:xfrm>
            <a:off x="4044666" y="3103695"/>
            <a:ext cx="7380074" cy="3713584"/>
          </a:xfrm>
        </p:spPr>
        <p:txBody>
          <a:bodyPr>
            <a:normAutofit/>
          </a:bodyPr>
          <a:lstStyle/>
          <a:p>
            <a:pPr marL="0" indent="0">
              <a:buNone/>
            </a:pPr>
            <a:r>
              <a:rPr lang="en-US" sz="4800" dirty="0">
                <a:solidFill>
                  <a:schemeClr val="bg2">
                    <a:lumMod val="25000"/>
                  </a:schemeClr>
                </a:solidFill>
                <a:latin typeface="Amasis MT Pro Medium" panose="02040604050005020304" pitchFamily="18" charset="0"/>
              </a:rPr>
              <a:t>Quotation marks for phrase searching </a:t>
            </a:r>
          </a:p>
        </p:txBody>
      </p:sp>
      <p:sp>
        <p:nvSpPr>
          <p:cNvPr id="2" name="Title 1">
            <a:extLst>
              <a:ext uri="{FF2B5EF4-FFF2-40B4-BE49-F238E27FC236}">
                <a16:creationId xmlns:a16="http://schemas.microsoft.com/office/drawing/2014/main" id="{4F08032C-81A2-2AA4-63F5-D4FEB9A7F214}"/>
              </a:ext>
            </a:extLst>
          </p:cNvPr>
          <p:cNvSpPr txBox="1">
            <a:spLocks/>
          </p:cNvSpPr>
          <p:nvPr/>
        </p:nvSpPr>
        <p:spPr>
          <a:xfrm>
            <a:off x="3081481" y="1638567"/>
            <a:ext cx="7804284" cy="784152"/>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500" b="1" i="0" u="none" strike="noStrike" kern="1200" cap="none" spc="0" normalizeH="0" baseline="0" noProof="0" dirty="0">
                <a:ln>
                  <a:noFill/>
                </a:ln>
                <a:solidFill>
                  <a:srgbClr val="BB3246"/>
                </a:solidFill>
                <a:effectLst/>
                <a:uLnTx/>
                <a:uFillTx/>
                <a:latin typeface="Amasis MT Pro" panose="02040504050005020304" pitchFamily="18" charset="0"/>
                <a:ea typeface="+mj-ea"/>
                <a:cs typeface="+mj-cs"/>
              </a:rPr>
              <a:t>Search skill</a:t>
            </a:r>
          </a:p>
        </p:txBody>
      </p:sp>
      <p:pic>
        <p:nvPicPr>
          <p:cNvPr id="5" name="Picture 4" descr="Magnifying glass">
            <a:extLst>
              <a:ext uri="{FF2B5EF4-FFF2-40B4-BE49-F238E27FC236}">
                <a16:creationId xmlns:a16="http://schemas.microsoft.com/office/drawing/2014/main" id="{C5CE4DC6-582A-6CE5-0588-8283C327E781}"/>
              </a:ext>
            </a:extLst>
          </p:cNvPr>
          <p:cNvPicPr>
            <a:picLocks noChangeAspect="1"/>
          </p:cNvPicPr>
          <p:nvPr/>
        </p:nvPicPr>
        <p:blipFill>
          <a:blip r:embed="rId6">
            <a:duotone>
              <a:prstClr val="black"/>
              <a:srgbClr val="D9C3A5">
                <a:tint val="50000"/>
                <a:satMod val="180000"/>
              </a:srgbClr>
            </a:duotone>
            <a:extLst>
              <a:ext uri="{BEBA8EAE-BF5A-486C-A8C5-ECC9F3942E4B}">
                <a14:imgProps xmlns:a14="http://schemas.microsoft.com/office/drawing/2010/main">
                  <a14:imgLayer r:embed="rId7">
                    <a14:imgEffect>
                      <a14:backgroundRemoval t="8724" b="90792" l="8845" r="90347">
                        <a14:foregroundMark x1="35339" y1="8966" x2="35339" y2="8966"/>
                        <a14:foregroundMark x1="37722" y1="9572" x2="37722" y2="9572"/>
                        <a14:foregroundMark x1="35945" y1="8764" x2="35945" y2="8764"/>
                        <a14:foregroundMark x1="53837" y1="55735" x2="53837" y2="55735"/>
                        <a14:foregroundMark x1="55856" y1="58320" x2="55856" y2="58320"/>
                        <a14:foregroundMark x1="54847" y1="57108" x2="54847" y2="57108"/>
                        <a14:foregroundMark x1="8885" y1="34410" x2="8885" y2="34410"/>
                        <a14:foregroundMark x1="9289" y1="31260" x2="9289" y2="31260"/>
                        <a14:foregroundMark x1="9451" y1="28675" x2="9451" y2="28675"/>
                        <a14:foregroundMark x1="86187" y1="90792" x2="86187" y2="90792"/>
                        <a14:foregroundMark x1="84976" y1="90792" x2="84976" y2="90792"/>
                        <a14:foregroundMark x1="57956" y1="56624" x2="57956" y2="56624"/>
                        <a14:foregroundMark x1="57553" y1="55412" x2="57553" y2="55412"/>
                        <a14:foregroundMark x1="90024" y1="87359" x2="90024" y2="87359"/>
                        <a14:foregroundMark x1="90347" y1="87359" x2="90347" y2="87359"/>
                      </a14:backgroundRemoval>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937" y="1851361"/>
            <a:ext cx="3957836" cy="3957836"/>
          </a:xfrm>
          <a:prstGeom prst="rect">
            <a:avLst/>
          </a:prstGeom>
        </p:spPr>
      </p:pic>
    </p:spTree>
    <p:extLst>
      <p:ext uri="{BB962C8B-B14F-4D97-AF65-F5344CB8AC3E}">
        <p14:creationId xmlns:p14="http://schemas.microsoft.com/office/powerpoint/2010/main" val="40753819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aptop in dark office">
            <a:extLst>
              <a:ext uri="{FF2B5EF4-FFF2-40B4-BE49-F238E27FC236}">
                <a16:creationId xmlns:a16="http://schemas.microsoft.com/office/drawing/2014/main" id="{71ECB9FC-894A-8DFC-D8D3-0C65F4419F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4845" y="-4499834"/>
            <a:ext cx="20181554" cy="13453334"/>
          </a:xfrm>
          <a:prstGeom prst="rect">
            <a:avLst/>
          </a:prstGeom>
        </p:spPr>
      </p:pic>
      <p:sp>
        <p:nvSpPr>
          <p:cNvPr id="4" name="TextBox 3">
            <a:extLst>
              <a:ext uri="{FF2B5EF4-FFF2-40B4-BE49-F238E27FC236}">
                <a16:creationId xmlns:a16="http://schemas.microsoft.com/office/drawing/2014/main" id="{BD6C60FD-7506-E13F-08C0-0DF4ADA56B0A}"/>
              </a:ext>
            </a:extLst>
          </p:cNvPr>
          <p:cNvSpPr txBox="1"/>
          <p:nvPr/>
        </p:nvSpPr>
        <p:spPr>
          <a:xfrm>
            <a:off x="2741459" y="1182550"/>
            <a:ext cx="5659591" cy="2308324"/>
          </a:xfrm>
          <a:prstGeom prst="rect">
            <a:avLst/>
          </a:prstGeom>
          <a:noFill/>
        </p:spPr>
        <p:txBody>
          <a:bodyPr wrap="square" rtlCol="0">
            <a:spAutoFit/>
          </a:bodyPr>
          <a:lstStyle/>
          <a:p>
            <a:r>
              <a:rPr lang="en-US" sz="3600" b="1" dirty="0">
                <a:solidFill>
                  <a:srgbClr val="BB3449"/>
                </a:solidFill>
              </a:rPr>
              <a:t>“diabetic foot ulcers” </a:t>
            </a:r>
          </a:p>
          <a:p>
            <a:r>
              <a:rPr lang="en-US" sz="3600" dirty="0"/>
              <a:t>AND NPWT </a:t>
            </a:r>
          </a:p>
          <a:p>
            <a:r>
              <a:rPr lang="en-US" sz="3600" dirty="0"/>
              <a:t>AND (moist wound therapy OR moist dressings)</a:t>
            </a:r>
          </a:p>
        </p:txBody>
      </p:sp>
      <p:sp>
        <p:nvSpPr>
          <p:cNvPr id="7" name="Rectangle: Rounded Corners 6">
            <a:extLst>
              <a:ext uri="{FF2B5EF4-FFF2-40B4-BE49-F238E27FC236}">
                <a16:creationId xmlns:a16="http://schemas.microsoft.com/office/drawing/2014/main" id="{4CF62295-115F-12B1-C991-A5FCC8D54BED}"/>
              </a:ext>
            </a:extLst>
          </p:cNvPr>
          <p:cNvSpPr/>
          <p:nvPr/>
        </p:nvSpPr>
        <p:spPr>
          <a:xfrm>
            <a:off x="6707616" y="3466842"/>
            <a:ext cx="1569866" cy="995362"/>
          </a:xfrm>
          <a:prstGeom prst="roundRect">
            <a:avLst/>
          </a:prstGeom>
          <a:gradFill flip="none" rotWithShape="1">
            <a:gsLst>
              <a:gs pos="0">
                <a:srgbClr val="BB3449">
                  <a:shade val="30000"/>
                  <a:satMod val="115000"/>
                </a:srgbClr>
              </a:gs>
              <a:gs pos="50000">
                <a:srgbClr val="BB3449">
                  <a:shade val="67500"/>
                  <a:satMod val="115000"/>
                </a:srgbClr>
              </a:gs>
              <a:gs pos="100000">
                <a:srgbClr val="BB3449">
                  <a:shade val="100000"/>
                  <a:satMod val="115000"/>
                </a:srgbClr>
              </a:gs>
            </a:gsLst>
            <a:lin ang="8100000" scaled="1"/>
            <a:tileRect/>
          </a:gradFill>
          <a:ln w="38100">
            <a:solidFill>
              <a:schemeClr val="tx1">
                <a:lumMod val="85000"/>
                <a:lumOff val="1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6" name="Graphic 5" descr="Magnifying glass with solid fill">
            <a:extLst>
              <a:ext uri="{FF2B5EF4-FFF2-40B4-BE49-F238E27FC236}">
                <a16:creationId xmlns:a16="http://schemas.microsoft.com/office/drawing/2014/main" id="{76B37588-329B-5A5D-97B3-5A2ED1A9D5D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23675" y="3495649"/>
            <a:ext cx="937748" cy="937748"/>
          </a:xfrm>
          <a:prstGeom prst="rect">
            <a:avLst/>
          </a:prstGeom>
        </p:spPr>
      </p:pic>
    </p:spTree>
    <p:extLst>
      <p:ext uri="{BB962C8B-B14F-4D97-AF65-F5344CB8AC3E}">
        <p14:creationId xmlns:p14="http://schemas.microsoft.com/office/powerpoint/2010/main" val="15644097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25101CA-9020-8D43-E264-9F7C709BF0FA}"/>
              </a:ext>
            </a:extLst>
          </p:cNvPr>
          <p:cNvGrpSpPr/>
          <p:nvPr/>
        </p:nvGrpSpPr>
        <p:grpSpPr>
          <a:xfrm>
            <a:off x="-9494644" y="-6654895"/>
            <a:ext cx="27869147" cy="18019295"/>
            <a:chOff x="-4984845" y="-4499834"/>
            <a:chExt cx="20181554" cy="13453334"/>
          </a:xfrm>
        </p:grpSpPr>
        <p:pic>
          <p:nvPicPr>
            <p:cNvPr id="5" name="Picture 4" descr="Laptop in dark office">
              <a:extLst>
                <a:ext uri="{FF2B5EF4-FFF2-40B4-BE49-F238E27FC236}">
                  <a16:creationId xmlns:a16="http://schemas.microsoft.com/office/drawing/2014/main" id="{71ECB9FC-894A-8DFC-D8D3-0C65F4419F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4845" y="-4499834"/>
              <a:ext cx="20181554" cy="13453334"/>
            </a:xfrm>
            <a:prstGeom prst="rect">
              <a:avLst/>
            </a:prstGeom>
          </p:spPr>
        </p:pic>
        <p:pic>
          <p:nvPicPr>
            <p:cNvPr id="3" name="Picture 2">
              <a:extLst>
                <a:ext uri="{FF2B5EF4-FFF2-40B4-BE49-F238E27FC236}">
                  <a16:creationId xmlns:a16="http://schemas.microsoft.com/office/drawing/2014/main" id="{16212988-B3C8-E5E3-2F29-CC02BF86EB17}"/>
                </a:ext>
              </a:extLst>
            </p:cNvPr>
            <p:cNvPicPr>
              <a:picLocks noChangeAspect="1"/>
            </p:cNvPicPr>
            <p:nvPr/>
          </p:nvPicPr>
          <p:blipFill>
            <a:blip r:embed="rId4"/>
            <a:srcRect b="11468"/>
            <a:stretch/>
          </p:blipFill>
          <p:spPr>
            <a:xfrm>
              <a:off x="2639311" y="1026979"/>
              <a:ext cx="5835950" cy="3585964"/>
            </a:xfrm>
            <a:prstGeom prst="rect">
              <a:avLst/>
            </a:prstGeom>
          </p:spPr>
        </p:pic>
      </p:grpSp>
      <p:sp>
        <p:nvSpPr>
          <p:cNvPr id="9" name="TextBox 8">
            <a:extLst>
              <a:ext uri="{FF2B5EF4-FFF2-40B4-BE49-F238E27FC236}">
                <a16:creationId xmlns:a16="http://schemas.microsoft.com/office/drawing/2014/main" id="{60737EE8-D529-57C2-5E76-5487F6FAA816}"/>
              </a:ext>
            </a:extLst>
          </p:cNvPr>
          <p:cNvSpPr txBox="1"/>
          <p:nvPr/>
        </p:nvSpPr>
        <p:spPr>
          <a:xfrm>
            <a:off x="1489818" y="2598821"/>
            <a:ext cx="6258519" cy="292388"/>
          </a:xfrm>
          <a:prstGeom prst="rect">
            <a:avLst/>
          </a:prstGeom>
          <a:noFill/>
        </p:spPr>
        <p:txBody>
          <a:bodyPr wrap="square" rtlCol="0">
            <a:spAutoFit/>
          </a:bodyPr>
          <a:lstStyle/>
          <a:p>
            <a:r>
              <a:rPr lang="en-US" sz="1300" dirty="0"/>
              <a:t>“diabetic foot ulcers” AND NPWT AND (moist wound therapy OR moist dressings)</a:t>
            </a:r>
          </a:p>
        </p:txBody>
      </p:sp>
    </p:spTree>
    <p:extLst>
      <p:ext uri="{BB962C8B-B14F-4D97-AF65-F5344CB8AC3E}">
        <p14:creationId xmlns:p14="http://schemas.microsoft.com/office/powerpoint/2010/main" val="10856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AC2AFD-5F2E-FC68-A673-14DCBAFD38E7}"/>
              </a:ext>
            </a:extLst>
          </p:cNvPr>
          <p:cNvPicPr>
            <a:picLocks noChangeAspect="1"/>
          </p:cNvPicPr>
          <p:nvPr/>
        </p:nvPicPr>
        <p:blipFill>
          <a:blip r:embed="rId2"/>
          <a:stretch>
            <a:fillRect/>
          </a:stretch>
        </p:blipFill>
        <p:spPr>
          <a:xfrm>
            <a:off x="0" y="-1"/>
            <a:ext cx="12545536" cy="9857985"/>
          </a:xfrm>
          <a:prstGeom prst="rect">
            <a:avLst/>
          </a:prstGeom>
        </p:spPr>
      </p:pic>
      <p:pic>
        <p:nvPicPr>
          <p:cNvPr id="5" name="Picture 4" descr="A screenshot of a medical survey&#10;&#10;Description automatically generated">
            <a:extLst>
              <a:ext uri="{FF2B5EF4-FFF2-40B4-BE49-F238E27FC236}">
                <a16:creationId xmlns:a16="http://schemas.microsoft.com/office/drawing/2014/main" id="{3AC9B209-6789-DF20-27E2-D594E3F7B0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1107" y="2792619"/>
            <a:ext cx="9252081" cy="8456078"/>
          </a:xfrm>
          <a:prstGeom prst="rect">
            <a:avLst/>
          </a:prstGeom>
        </p:spPr>
      </p:pic>
      <p:sp>
        <p:nvSpPr>
          <p:cNvPr id="6" name="Oval 5">
            <a:extLst>
              <a:ext uri="{FF2B5EF4-FFF2-40B4-BE49-F238E27FC236}">
                <a16:creationId xmlns:a16="http://schemas.microsoft.com/office/drawing/2014/main" id="{6D232A12-546C-DAC1-6F55-2983393FC548}"/>
              </a:ext>
            </a:extLst>
          </p:cNvPr>
          <p:cNvSpPr/>
          <p:nvPr/>
        </p:nvSpPr>
        <p:spPr>
          <a:xfrm rot="21286210">
            <a:off x="2970061" y="2061545"/>
            <a:ext cx="1415205" cy="732293"/>
          </a:xfrm>
          <a:custGeom>
            <a:avLst/>
            <a:gdLst>
              <a:gd name="connsiteX0" fmla="*/ 0 w 1415205"/>
              <a:gd name="connsiteY0" fmla="*/ 366147 h 732293"/>
              <a:gd name="connsiteX1" fmla="*/ 707603 w 1415205"/>
              <a:gd name="connsiteY1" fmla="*/ 0 h 732293"/>
              <a:gd name="connsiteX2" fmla="*/ 1415206 w 1415205"/>
              <a:gd name="connsiteY2" fmla="*/ 366147 h 732293"/>
              <a:gd name="connsiteX3" fmla="*/ 707603 w 1415205"/>
              <a:gd name="connsiteY3" fmla="*/ 732294 h 732293"/>
              <a:gd name="connsiteX4" fmla="*/ 0 w 1415205"/>
              <a:gd name="connsiteY4" fmla="*/ 366147 h 732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205" h="732293" extrusionOk="0">
                <a:moveTo>
                  <a:pt x="0" y="366147"/>
                </a:moveTo>
                <a:cubicBezTo>
                  <a:pt x="-6346" y="202333"/>
                  <a:pt x="317198" y="17405"/>
                  <a:pt x="707603" y="0"/>
                </a:cubicBezTo>
                <a:cubicBezTo>
                  <a:pt x="1116040" y="-9343"/>
                  <a:pt x="1446795" y="148489"/>
                  <a:pt x="1415206" y="366147"/>
                </a:cubicBezTo>
                <a:cubicBezTo>
                  <a:pt x="1439529" y="562888"/>
                  <a:pt x="1096746" y="769968"/>
                  <a:pt x="707603" y="732294"/>
                </a:cubicBezTo>
                <a:cubicBezTo>
                  <a:pt x="325166" y="745540"/>
                  <a:pt x="-27179" y="540298"/>
                  <a:pt x="0" y="366147"/>
                </a:cubicBezTo>
                <a:close/>
              </a:path>
            </a:pathLst>
          </a:custGeom>
          <a:noFill/>
          <a:ln w="76200">
            <a:solidFill>
              <a:srgbClr val="BB3449"/>
            </a:solidFill>
            <a:extLst>
              <a:ext uri="{C807C97D-BFC1-408E-A445-0C87EB9F89A2}">
                <ask:lineSketchStyleProps xmlns:ask="http://schemas.microsoft.com/office/drawing/2018/sketchyshapes" sd="1634779923">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descr="Full frame shot of blank aged paper">
            <a:extLst>
              <a:ext uri="{FF2B5EF4-FFF2-40B4-BE49-F238E27FC236}">
                <a16:creationId xmlns:a16="http://schemas.microsoft.com/office/drawing/2014/main" id="{9E9FAEA8-1A99-28D0-CB4C-A33BB250F960}"/>
              </a:ext>
            </a:extLst>
          </p:cNvPr>
          <p:cNvSpPr/>
          <p:nvPr/>
        </p:nvSpPr>
        <p:spPr>
          <a:xfrm>
            <a:off x="6989523" y="3118981"/>
            <a:ext cx="3570205" cy="2098327"/>
          </a:xfrm>
          <a:prstGeom prst="ellipse">
            <a:avLst/>
          </a:prstGeom>
          <a:blipFill dpi="0" rotWithShape="1">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a:blipFill>
          <a:ln w="76200">
            <a:solidFill>
              <a:schemeClr val="tx1">
                <a:lumMod val="85000"/>
                <a:lumOff val="1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Amasis MT Pro" panose="02040504050005020304" pitchFamily="18" charset="0"/>
              </a:rPr>
              <a:t>Less Results</a:t>
            </a:r>
          </a:p>
        </p:txBody>
      </p:sp>
    </p:spTree>
    <p:extLst>
      <p:ext uri="{BB962C8B-B14F-4D97-AF65-F5344CB8AC3E}">
        <p14:creationId xmlns:p14="http://schemas.microsoft.com/office/powerpoint/2010/main" val="155657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1412BD9-2F4C-158B-8EF8-CF6958AC9093}"/>
              </a:ext>
            </a:extLst>
          </p:cNvPr>
          <p:cNvGrpSpPr/>
          <p:nvPr/>
        </p:nvGrpSpPr>
        <p:grpSpPr>
          <a:xfrm>
            <a:off x="-6361" y="-3184"/>
            <a:ext cx="12179304" cy="6881312"/>
            <a:chOff x="-6361" y="-3184"/>
            <a:chExt cx="12179304" cy="6881312"/>
          </a:xfrm>
        </p:grpSpPr>
        <p:grpSp>
          <p:nvGrpSpPr>
            <p:cNvPr id="8" name="Group 7">
              <a:extLst>
                <a:ext uri="{FF2B5EF4-FFF2-40B4-BE49-F238E27FC236}">
                  <a16:creationId xmlns:a16="http://schemas.microsoft.com/office/drawing/2014/main" id="{955155ED-F89D-A85D-5806-C554EB69FC2A}"/>
                </a:ext>
              </a:extLst>
            </p:cNvPr>
            <p:cNvGrpSpPr/>
            <p:nvPr/>
          </p:nvGrpSpPr>
          <p:grpSpPr>
            <a:xfrm rot="16200000">
              <a:off x="-2865752" y="3013075"/>
              <a:ext cx="6563353" cy="831850"/>
              <a:chOff x="-1" y="-24841"/>
              <a:chExt cx="11347452" cy="1574350"/>
            </a:xfrm>
          </p:grpSpPr>
          <p:pic>
            <p:nvPicPr>
              <p:cNvPr id="38" name="Picture 37" descr="A red and black design on a rug&#10;&#10;Description automatically generated">
                <a:extLst>
                  <a:ext uri="{FF2B5EF4-FFF2-40B4-BE49-F238E27FC236}">
                    <a16:creationId xmlns:a16="http://schemas.microsoft.com/office/drawing/2014/main" id="{7FA9E3DE-FB59-CEA5-F0C8-CE28B8B207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689341" y="-2120634"/>
                <a:ext cx="1562318" cy="5753903"/>
              </a:xfrm>
              <a:prstGeom prst="rect">
                <a:avLst/>
              </a:prstGeom>
            </p:spPr>
          </p:pic>
          <p:pic>
            <p:nvPicPr>
              <p:cNvPr id="39" name="Picture 38" descr="A red and black design on a rug&#10;&#10;Description automatically generated">
                <a:extLst>
                  <a:ext uri="{FF2B5EF4-FFF2-40B4-BE49-F238E27FC236}">
                    <a16:creationId xmlns:a16="http://schemas.microsoft.com/office/drawing/2014/main" id="{2A54FD0F-87AC-46AD-E1C5-1435B2CBB4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95792" y="-2108602"/>
                <a:ext cx="1562318" cy="5753903"/>
              </a:xfrm>
              <a:prstGeom prst="rect">
                <a:avLst/>
              </a:prstGeom>
            </p:spPr>
          </p:pic>
        </p:grpSp>
        <p:grpSp>
          <p:nvGrpSpPr>
            <p:cNvPr id="9" name="Group 8">
              <a:extLst>
                <a:ext uri="{FF2B5EF4-FFF2-40B4-BE49-F238E27FC236}">
                  <a16:creationId xmlns:a16="http://schemas.microsoft.com/office/drawing/2014/main" id="{B96BD580-2F15-BA59-4B58-EBFA93FB9534}"/>
                </a:ext>
              </a:extLst>
            </p:cNvPr>
            <p:cNvGrpSpPr/>
            <p:nvPr/>
          </p:nvGrpSpPr>
          <p:grpSpPr>
            <a:xfrm rot="5400000" flipH="1">
              <a:off x="8475341" y="3013074"/>
              <a:ext cx="6563353" cy="831850"/>
              <a:chOff x="-1" y="-24841"/>
              <a:chExt cx="11347452" cy="1574350"/>
            </a:xfrm>
          </p:grpSpPr>
          <p:pic>
            <p:nvPicPr>
              <p:cNvPr id="36" name="Picture 35" descr="A red and black design on a rug&#10;&#10;Description automatically generated">
                <a:extLst>
                  <a:ext uri="{FF2B5EF4-FFF2-40B4-BE49-F238E27FC236}">
                    <a16:creationId xmlns:a16="http://schemas.microsoft.com/office/drawing/2014/main" id="{7CF6355B-3926-7C40-D919-64CFC2952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689341" y="-2120634"/>
                <a:ext cx="1562318" cy="5753903"/>
              </a:xfrm>
              <a:prstGeom prst="rect">
                <a:avLst/>
              </a:prstGeom>
            </p:spPr>
          </p:pic>
          <p:pic>
            <p:nvPicPr>
              <p:cNvPr id="37" name="Picture 36" descr="A red and black design on a rug&#10;&#10;Description automatically generated">
                <a:extLst>
                  <a:ext uri="{FF2B5EF4-FFF2-40B4-BE49-F238E27FC236}">
                    <a16:creationId xmlns:a16="http://schemas.microsoft.com/office/drawing/2014/main" id="{9EE77C8B-1B6E-904D-042D-950EEA99C4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95792" y="-2108602"/>
                <a:ext cx="1562318" cy="5753903"/>
              </a:xfrm>
              <a:prstGeom prst="rect">
                <a:avLst/>
              </a:prstGeom>
            </p:spPr>
          </p:pic>
        </p:grpSp>
        <p:grpSp>
          <p:nvGrpSpPr>
            <p:cNvPr id="10" name="Group 9">
              <a:extLst>
                <a:ext uri="{FF2B5EF4-FFF2-40B4-BE49-F238E27FC236}">
                  <a16:creationId xmlns:a16="http://schemas.microsoft.com/office/drawing/2014/main" id="{6460E796-322F-4D47-F343-0F9C18F437F4}"/>
                </a:ext>
              </a:extLst>
            </p:cNvPr>
            <p:cNvGrpSpPr/>
            <p:nvPr/>
          </p:nvGrpSpPr>
          <p:grpSpPr>
            <a:xfrm>
              <a:off x="1047045" y="6075947"/>
              <a:ext cx="10074419" cy="802181"/>
              <a:chOff x="1047045" y="6075947"/>
              <a:chExt cx="10074419" cy="802181"/>
            </a:xfrm>
          </p:grpSpPr>
          <p:grpSp>
            <p:nvGrpSpPr>
              <p:cNvPr id="30" name="Group 29">
                <a:extLst>
                  <a:ext uri="{FF2B5EF4-FFF2-40B4-BE49-F238E27FC236}">
                    <a16:creationId xmlns:a16="http://schemas.microsoft.com/office/drawing/2014/main" id="{D1E0C782-4199-EDEB-17C2-E7C150667626}"/>
                  </a:ext>
                </a:extLst>
              </p:cNvPr>
              <p:cNvGrpSpPr/>
              <p:nvPr/>
            </p:nvGrpSpPr>
            <p:grpSpPr>
              <a:xfrm>
                <a:off x="1047045" y="6075947"/>
                <a:ext cx="5048955" cy="794085"/>
                <a:chOff x="1047045" y="5689889"/>
                <a:chExt cx="7952278" cy="1180143"/>
              </a:xfrm>
            </p:grpSpPr>
            <p:pic>
              <p:nvPicPr>
                <p:cNvPr id="34" name="Picture 33" descr="A red triangle with black lines&#10;&#10;Description automatically generated">
                  <a:extLst>
                    <a:ext uri="{FF2B5EF4-FFF2-40B4-BE49-F238E27FC236}">
                      <a16:creationId xmlns:a16="http://schemas.microsoft.com/office/drawing/2014/main" id="{543AD037-BBAC-6602-E382-FB3CEBDCD7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35" name="Picture 34" descr="A red triangle with black lines&#10;&#10;Description automatically generated">
                  <a:extLst>
                    <a:ext uri="{FF2B5EF4-FFF2-40B4-BE49-F238E27FC236}">
                      <a16:creationId xmlns:a16="http://schemas.microsoft.com/office/drawing/2014/main" id="{55B176A0-4AC1-833B-4C39-11F909CDF0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nvGrpSpPr>
              <p:cNvPr id="31" name="Group 30">
                <a:extLst>
                  <a:ext uri="{FF2B5EF4-FFF2-40B4-BE49-F238E27FC236}">
                    <a16:creationId xmlns:a16="http://schemas.microsoft.com/office/drawing/2014/main" id="{09BAE49B-DD8E-E4CD-E0D2-BD15BB4F821D}"/>
                  </a:ext>
                </a:extLst>
              </p:cNvPr>
              <p:cNvGrpSpPr/>
              <p:nvPr/>
            </p:nvGrpSpPr>
            <p:grpSpPr>
              <a:xfrm>
                <a:off x="6072509" y="6084043"/>
                <a:ext cx="5048955" cy="794085"/>
                <a:chOff x="1047045" y="5689889"/>
                <a:chExt cx="7952278" cy="1180143"/>
              </a:xfrm>
            </p:grpSpPr>
            <p:pic>
              <p:nvPicPr>
                <p:cNvPr id="32" name="Picture 31" descr="A red triangle with black lines&#10;&#10;Description automatically generated">
                  <a:extLst>
                    <a:ext uri="{FF2B5EF4-FFF2-40B4-BE49-F238E27FC236}">
                      <a16:creationId xmlns:a16="http://schemas.microsoft.com/office/drawing/2014/main" id="{8A1BA588-A439-D7FB-B6BB-C1ECB933B3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33" name="Picture 32" descr="A red triangle with black lines&#10;&#10;Description automatically generated">
                  <a:extLst>
                    <a:ext uri="{FF2B5EF4-FFF2-40B4-BE49-F238E27FC236}">
                      <a16:creationId xmlns:a16="http://schemas.microsoft.com/office/drawing/2014/main" id="{F91D715E-BFE6-3F90-3D8A-68E1E0FCAA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grpSp>
          <p:nvGrpSpPr>
            <p:cNvPr id="11" name="Group 10">
              <a:extLst>
                <a:ext uri="{FF2B5EF4-FFF2-40B4-BE49-F238E27FC236}">
                  <a16:creationId xmlns:a16="http://schemas.microsoft.com/office/drawing/2014/main" id="{E738B278-2125-B4A3-997E-DE02A487EAD0}"/>
                </a:ext>
              </a:extLst>
            </p:cNvPr>
            <p:cNvGrpSpPr/>
            <p:nvPr/>
          </p:nvGrpSpPr>
          <p:grpSpPr>
            <a:xfrm flipH="1" flipV="1">
              <a:off x="1047045" y="0"/>
              <a:ext cx="10074419" cy="802181"/>
              <a:chOff x="1047045" y="6075947"/>
              <a:chExt cx="10074419" cy="802181"/>
            </a:xfrm>
          </p:grpSpPr>
          <p:grpSp>
            <p:nvGrpSpPr>
              <p:cNvPr id="24" name="Group 23">
                <a:extLst>
                  <a:ext uri="{FF2B5EF4-FFF2-40B4-BE49-F238E27FC236}">
                    <a16:creationId xmlns:a16="http://schemas.microsoft.com/office/drawing/2014/main" id="{8E5FC054-17B3-813A-845F-B01A50C3A91B}"/>
                  </a:ext>
                </a:extLst>
              </p:cNvPr>
              <p:cNvGrpSpPr/>
              <p:nvPr/>
            </p:nvGrpSpPr>
            <p:grpSpPr>
              <a:xfrm>
                <a:off x="1047045" y="6075947"/>
                <a:ext cx="5048955" cy="794085"/>
                <a:chOff x="1047045" y="5689889"/>
                <a:chExt cx="7952278" cy="1180143"/>
              </a:xfrm>
            </p:grpSpPr>
            <p:pic>
              <p:nvPicPr>
                <p:cNvPr id="28" name="Picture 27" descr="A red triangle with black lines&#10;&#10;Description automatically generated">
                  <a:extLst>
                    <a:ext uri="{FF2B5EF4-FFF2-40B4-BE49-F238E27FC236}">
                      <a16:creationId xmlns:a16="http://schemas.microsoft.com/office/drawing/2014/main" id="{AD811D65-56A9-BDD3-64C4-91BFB75C5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29" name="Picture 28" descr="A red triangle with black lines&#10;&#10;Description automatically generated">
                  <a:extLst>
                    <a:ext uri="{FF2B5EF4-FFF2-40B4-BE49-F238E27FC236}">
                      <a16:creationId xmlns:a16="http://schemas.microsoft.com/office/drawing/2014/main" id="{0A0A7C7F-0112-1B11-B1EB-ACFB14F858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nvGrpSpPr>
              <p:cNvPr id="25" name="Group 24">
                <a:extLst>
                  <a:ext uri="{FF2B5EF4-FFF2-40B4-BE49-F238E27FC236}">
                    <a16:creationId xmlns:a16="http://schemas.microsoft.com/office/drawing/2014/main" id="{D65FE22F-B01B-B6D5-D49F-3F9FEFFA05AF}"/>
                  </a:ext>
                </a:extLst>
              </p:cNvPr>
              <p:cNvGrpSpPr/>
              <p:nvPr/>
            </p:nvGrpSpPr>
            <p:grpSpPr>
              <a:xfrm>
                <a:off x="6072509" y="6084043"/>
                <a:ext cx="5048955" cy="794085"/>
                <a:chOff x="1047045" y="5689889"/>
                <a:chExt cx="7952278" cy="1180143"/>
              </a:xfrm>
            </p:grpSpPr>
            <p:pic>
              <p:nvPicPr>
                <p:cNvPr id="26" name="Picture 25" descr="A red triangle with black lines&#10;&#10;Description automatically generated">
                  <a:extLst>
                    <a:ext uri="{FF2B5EF4-FFF2-40B4-BE49-F238E27FC236}">
                      <a16:creationId xmlns:a16="http://schemas.microsoft.com/office/drawing/2014/main" id="{DE2533F2-B28A-9B96-15C9-971CC5EA04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27" name="Picture 26" descr="A red triangle with black lines&#10;&#10;Description automatically generated">
                  <a:extLst>
                    <a:ext uri="{FF2B5EF4-FFF2-40B4-BE49-F238E27FC236}">
                      <a16:creationId xmlns:a16="http://schemas.microsoft.com/office/drawing/2014/main" id="{CA0DF9DD-E80D-F491-F035-6B8A2C1B74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grpSp>
          <p:nvGrpSpPr>
            <p:cNvPr id="12" name="Group 11">
              <a:extLst>
                <a:ext uri="{FF2B5EF4-FFF2-40B4-BE49-F238E27FC236}">
                  <a16:creationId xmlns:a16="http://schemas.microsoft.com/office/drawing/2014/main" id="{2D2F2B8D-0206-918E-B69D-E3C2F91AD44C}"/>
                </a:ext>
              </a:extLst>
            </p:cNvPr>
            <p:cNvGrpSpPr/>
            <p:nvPr/>
          </p:nvGrpSpPr>
          <p:grpSpPr>
            <a:xfrm>
              <a:off x="9764075" y="8097"/>
              <a:ext cx="2406048" cy="2394769"/>
              <a:chOff x="9764075" y="8097"/>
              <a:chExt cx="2406048" cy="2394769"/>
            </a:xfrm>
          </p:grpSpPr>
          <p:pic>
            <p:nvPicPr>
              <p:cNvPr id="22" name="Picture 21" descr="A close up of a drawing&#10;&#10;Description automatically generated">
                <a:extLst>
                  <a:ext uri="{FF2B5EF4-FFF2-40B4-BE49-F238E27FC236}">
                    <a16:creationId xmlns:a16="http://schemas.microsoft.com/office/drawing/2014/main" id="{748D53C3-9E47-2A50-31AC-9BE97341070E}"/>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23" name="Picture 22" descr="A white surface with black specks&#10;&#10;Description automatically generated">
                <a:extLst>
                  <a:ext uri="{FF2B5EF4-FFF2-40B4-BE49-F238E27FC236}">
                    <a16:creationId xmlns:a16="http://schemas.microsoft.com/office/drawing/2014/main" id="{E9B2692C-8525-76B9-4C45-919B6EBE15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13" name="Group 12">
              <a:extLst>
                <a:ext uri="{FF2B5EF4-FFF2-40B4-BE49-F238E27FC236}">
                  <a16:creationId xmlns:a16="http://schemas.microsoft.com/office/drawing/2014/main" id="{9348D286-FDF9-061C-0145-8F9D4983DE08}"/>
                </a:ext>
              </a:extLst>
            </p:cNvPr>
            <p:cNvGrpSpPr/>
            <p:nvPr/>
          </p:nvGrpSpPr>
          <p:grpSpPr>
            <a:xfrm rot="16200000">
              <a:off x="168413" y="-177956"/>
              <a:ext cx="2289182" cy="2638726"/>
              <a:chOff x="9764075" y="8097"/>
              <a:chExt cx="2406048" cy="2394769"/>
            </a:xfrm>
          </p:grpSpPr>
          <p:pic>
            <p:nvPicPr>
              <p:cNvPr id="20" name="Picture 19" descr="A close up of a drawing&#10;&#10;Description automatically generated">
                <a:extLst>
                  <a:ext uri="{FF2B5EF4-FFF2-40B4-BE49-F238E27FC236}">
                    <a16:creationId xmlns:a16="http://schemas.microsoft.com/office/drawing/2014/main" id="{55E66BCF-5C1A-B26D-E11E-4A114A998DD3}"/>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21" name="Picture 20" descr="A white surface with black specks&#10;&#10;Description automatically generated">
                <a:extLst>
                  <a:ext uri="{FF2B5EF4-FFF2-40B4-BE49-F238E27FC236}">
                    <a16:creationId xmlns:a16="http://schemas.microsoft.com/office/drawing/2014/main" id="{C1BBEAA9-9588-0138-63AB-850C098A3E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14" name="Group 13">
              <a:extLst>
                <a:ext uri="{FF2B5EF4-FFF2-40B4-BE49-F238E27FC236}">
                  <a16:creationId xmlns:a16="http://schemas.microsoft.com/office/drawing/2014/main" id="{857D2857-6FAE-5982-BB20-42555A379CB9}"/>
                </a:ext>
              </a:extLst>
            </p:cNvPr>
            <p:cNvGrpSpPr/>
            <p:nvPr/>
          </p:nvGrpSpPr>
          <p:grpSpPr>
            <a:xfrm rot="5400000">
              <a:off x="9752657" y="4456104"/>
              <a:ext cx="2284175" cy="2543681"/>
              <a:chOff x="9764075" y="8097"/>
              <a:chExt cx="2406048" cy="2394769"/>
            </a:xfrm>
          </p:grpSpPr>
          <p:pic>
            <p:nvPicPr>
              <p:cNvPr id="18" name="Picture 17" descr="A close up of a drawing&#10;&#10;Description automatically generated">
                <a:extLst>
                  <a:ext uri="{FF2B5EF4-FFF2-40B4-BE49-F238E27FC236}">
                    <a16:creationId xmlns:a16="http://schemas.microsoft.com/office/drawing/2014/main" id="{F27523AE-CAC4-18E0-C31E-54491E47DC8A}"/>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19" name="Picture 18" descr="A white surface with black specks&#10;&#10;Description automatically generated">
                <a:extLst>
                  <a:ext uri="{FF2B5EF4-FFF2-40B4-BE49-F238E27FC236}">
                    <a16:creationId xmlns:a16="http://schemas.microsoft.com/office/drawing/2014/main" id="{FBF347D8-1C82-8F58-A741-A77632A303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15" name="Group 14">
              <a:extLst>
                <a:ext uri="{FF2B5EF4-FFF2-40B4-BE49-F238E27FC236}">
                  <a16:creationId xmlns:a16="http://schemas.microsoft.com/office/drawing/2014/main" id="{13D9498F-26BB-68C7-A7E0-C95E79FF7AB1}"/>
                </a:ext>
              </a:extLst>
            </p:cNvPr>
            <p:cNvGrpSpPr/>
            <p:nvPr/>
          </p:nvGrpSpPr>
          <p:grpSpPr>
            <a:xfrm rot="10800000">
              <a:off x="-6361" y="4463231"/>
              <a:ext cx="2406048" cy="2394769"/>
              <a:chOff x="9764075" y="8097"/>
              <a:chExt cx="2406048" cy="2394769"/>
            </a:xfrm>
          </p:grpSpPr>
          <p:pic>
            <p:nvPicPr>
              <p:cNvPr id="16" name="Picture 15" descr="A close up of a drawing&#10;&#10;Description automatically generated">
                <a:extLst>
                  <a:ext uri="{FF2B5EF4-FFF2-40B4-BE49-F238E27FC236}">
                    <a16:creationId xmlns:a16="http://schemas.microsoft.com/office/drawing/2014/main" id="{83AFD19E-051C-2C8E-80A8-1AB5FAF62C81}"/>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17" name="Picture 16" descr="A white surface with black specks&#10;&#10;Description automatically generated">
                <a:extLst>
                  <a:ext uri="{FF2B5EF4-FFF2-40B4-BE49-F238E27FC236}">
                    <a16:creationId xmlns:a16="http://schemas.microsoft.com/office/drawing/2014/main" id="{DBB634D2-1A54-C594-AE3B-61B875EF10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sp>
        <p:nvSpPr>
          <p:cNvPr id="6" name="Content Placeholder 5">
            <a:extLst>
              <a:ext uri="{FF2B5EF4-FFF2-40B4-BE49-F238E27FC236}">
                <a16:creationId xmlns:a16="http://schemas.microsoft.com/office/drawing/2014/main" id="{2FA8830D-5908-E84C-399D-00985D33D6BF}"/>
              </a:ext>
            </a:extLst>
          </p:cNvPr>
          <p:cNvSpPr>
            <a:spLocks noGrp="1"/>
          </p:cNvSpPr>
          <p:nvPr>
            <p:ph idx="1"/>
          </p:nvPr>
        </p:nvSpPr>
        <p:spPr>
          <a:xfrm>
            <a:off x="4044666" y="3103695"/>
            <a:ext cx="7380074" cy="3713584"/>
          </a:xfrm>
        </p:spPr>
        <p:txBody>
          <a:bodyPr>
            <a:normAutofit/>
          </a:bodyPr>
          <a:lstStyle/>
          <a:p>
            <a:pPr marL="0" indent="0">
              <a:buNone/>
            </a:pPr>
            <a:r>
              <a:rPr lang="en-US" sz="4800" dirty="0">
                <a:solidFill>
                  <a:schemeClr val="bg2">
                    <a:lumMod val="25000"/>
                  </a:schemeClr>
                </a:solidFill>
                <a:latin typeface="Amasis MT Pro Medium" panose="02040604050005020304" pitchFamily="18" charset="0"/>
              </a:rPr>
              <a:t>Truncation</a:t>
            </a:r>
          </a:p>
        </p:txBody>
      </p:sp>
      <p:sp>
        <p:nvSpPr>
          <p:cNvPr id="2" name="Title 1">
            <a:extLst>
              <a:ext uri="{FF2B5EF4-FFF2-40B4-BE49-F238E27FC236}">
                <a16:creationId xmlns:a16="http://schemas.microsoft.com/office/drawing/2014/main" id="{4F08032C-81A2-2AA4-63F5-D4FEB9A7F214}"/>
              </a:ext>
            </a:extLst>
          </p:cNvPr>
          <p:cNvSpPr txBox="1">
            <a:spLocks/>
          </p:cNvSpPr>
          <p:nvPr/>
        </p:nvSpPr>
        <p:spPr>
          <a:xfrm>
            <a:off x="3081481" y="1638567"/>
            <a:ext cx="7804284" cy="784152"/>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500" b="1" i="0" u="none" strike="noStrike" kern="1200" cap="none" spc="0" normalizeH="0" baseline="0" noProof="0" dirty="0">
                <a:ln>
                  <a:noFill/>
                </a:ln>
                <a:solidFill>
                  <a:srgbClr val="BB3246"/>
                </a:solidFill>
                <a:effectLst/>
                <a:uLnTx/>
                <a:uFillTx/>
                <a:latin typeface="Amasis MT Pro" panose="02040504050005020304" pitchFamily="18" charset="0"/>
                <a:ea typeface="+mj-ea"/>
                <a:cs typeface="+mj-cs"/>
              </a:rPr>
              <a:t>Search skill</a:t>
            </a:r>
          </a:p>
        </p:txBody>
      </p:sp>
      <p:pic>
        <p:nvPicPr>
          <p:cNvPr id="5" name="Picture 4" descr="Magnifying glass">
            <a:extLst>
              <a:ext uri="{FF2B5EF4-FFF2-40B4-BE49-F238E27FC236}">
                <a16:creationId xmlns:a16="http://schemas.microsoft.com/office/drawing/2014/main" id="{C5CE4DC6-582A-6CE5-0588-8283C327E781}"/>
              </a:ext>
            </a:extLst>
          </p:cNvPr>
          <p:cNvPicPr>
            <a:picLocks noChangeAspect="1"/>
          </p:cNvPicPr>
          <p:nvPr/>
        </p:nvPicPr>
        <p:blipFill>
          <a:blip r:embed="rId6">
            <a:duotone>
              <a:prstClr val="black"/>
              <a:srgbClr val="D9C3A5">
                <a:tint val="50000"/>
                <a:satMod val="180000"/>
              </a:srgbClr>
            </a:duotone>
            <a:extLst>
              <a:ext uri="{BEBA8EAE-BF5A-486C-A8C5-ECC9F3942E4B}">
                <a14:imgProps xmlns:a14="http://schemas.microsoft.com/office/drawing/2010/main">
                  <a14:imgLayer r:embed="rId7">
                    <a14:imgEffect>
                      <a14:backgroundRemoval t="8724" b="90792" l="8845" r="90347">
                        <a14:foregroundMark x1="35339" y1="8966" x2="35339" y2="8966"/>
                        <a14:foregroundMark x1="37722" y1="9572" x2="37722" y2="9572"/>
                        <a14:foregroundMark x1="35945" y1="8764" x2="35945" y2="8764"/>
                        <a14:foregroundMark x1="53837" y1="55735" x2="53837" y2="55735"/>
                        <a14:foregroundMark x1="55856" y1="58320" x2="55856" y2="58320"/>
                        <a14:foregroundMark x1="54847" y1="57108" x2="54847" y2="57108"/>
                        <a14:foregroundMark x1="8885" y1="34410" x2="8885" y2="34410"/>
                        <a14:foregroundMark x1="9289" y1="31260" x2="9289" y2="31260"/>
                        <a14:foregroundMark x1="9451" y1="28675" x2="9451" y2="28675"/>
                        <a14:foregroundMark x1="86187" y1="90792" x2="86187" y2="90792"/>
                        <a14:foregroundMark x1="84976" y1="90792" x2="84976" y2="90792"/>
                        <a14:foregroundMark x1="57956" y1="56624" x2="57956" y2="56624"/>
                        <a14:foregroundMark x1="57553" y1="55412" x2="57553" y2="55412"/>
                        <a14:foregroundMark x1="90024" y1="87359" x2="90024" y2="87359"/>
                        <a14:foregroundMark x1="90347" y1="87359" x2="90347" y2="87359"/>
                      </a14:backgroundRemoval>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937" y="1851361"/>
            <a:ext cx="3957836" cy="3957836"/>
          </a:xfrm>
          <a:prstGeom prst="rect">
            <a:avLst/>
          </a:prstGeom>
        </p:spPr>
      </p:pic>
    </p:spTree>
    <p:extLst>
      <p:ext uri="{BB962C8B-B14F-4D97-AF65-F5344CB8AC3E}">
        <p14:creationId xmlns:p14="http://schemas.microsoft.com/office/powerpoint/2010/main" val="14440473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aptop in dark office">
            <a:extLst>
              <a:ext uri="{FF2B5EF4-FFF2-40B4-BE49-F238E27FC236}">
                <a16:creationId xmlns:a16="http://schemas.microsoft.com/office/drawing/2014/main" id="{71ECB9FC-894A-8DFC-D8D3-0C65F4419F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4845" y="-4499834"/>
            <a:ext cx="20181554" cy="13453334"/>
          </a:xfrm>
          <a:prstGeom prst="rect">
            <a:avLst/>
          </a:prstGeom>
        </p:spPr>
      </p:pic>
      <p:sp>
        <p:nvSpPr>
          <p:cNvPr id="4" name="TextBox 3">
            <a:extLst>
              <a:ext uri="{FF2B5EF4-FFF2-40B4-BE49-F238E27FC236}">
                <a16:creationId xmlns:a16="http://schemas.microsoft.com/office/drawing/2014/main" id="{BD6C60FD-7506-E13F-08C0-0DF4ADA56B0A}"/>
              </a:ext>
            </a:extLst>
          </p:cNvPr>
          <p:cNvSpPr txBox="1"/>
          <p:nvPr/>
        </p:nvSpPr>
        <p:spPr>
          <a:xfrm>
            <a:off x="2741459" y="1182550"/>
            <a:ext cx="5659591" cy="2308324"/>
          </a:xfrm>
          <a:prstGeom prst="rect">
            <a:avLst/>
          </a:prstGeom>
          <a:noFill/>
        </p:spPr>
        <p:txBody>
          <a:bodyPr wrap="square" rtlCol="0">
            <a:spAutoFit/>
          </a:bodyPr>
          <a:lstStyle/>
          <a:p>
            <a:r>
              <a:rPr lang="en-US" sz="3600" b="1" dirty="0" err="1">
                <a:solidFill>
                  <a:srgbClr val="BB3449"/>
                </a:solidFill>
              </a:rPr>
              <a:t>diabet</a:t>
            </a:r>
            <a:r>
              <a:rPr lang="en-US" sz="3600" b="1" dirty="0">
                <a:solidFill>
                  <a:srgbClr val="BB3449"/>
                </a:solidFill>
              </a:rPr>
              <a:t>* </a:t>
            </a:r>
          </a:p>
          <a:p>
            <a:r>
              <a:rPr lang="en-US" sz="3600" dirty="0"/>
              <a:t>AND NPWT </a:t>
            </a:r>
          </a:p>
          <a:p>
            <a:r>
              <a:rPr lang="en-US" sz="3600" dirty="0"/>
              <a:t>AND (moist dressings OR moist wound therapy)</a:t>
            </a:r>
          </a:p>
        </p:txBody>
      </p:sp>
      <p:sp>
        <p:nvSpPr>
          <p:cNvPr id="7" name="Rectangle: Rounded Corners 6">
            <a:extLst>
              <a:ext uri="{FF2B5EF4-FFF2-40B4-BE49-F238E27FC236}">
                <a16:creationId xmlns:a16="http://schemas.microsoft.com/office/drawing/2014/main" id="{4CF62295-115F-12B1-C991-A5FCC8D54BED}"/>
              </a:ext>
            </a:extLst>
          </p:cNvPr>
          <p:cNvSpPr/>
          <p:nvPr/>
        </p:nvSpPr>
        <p:spPr>
          <a:xfrm>
            <a:off x="6707616" y="3466842"/>
            <a:ext cx="1569866" cy="995362"/>
          </a:xfrm>
          <a:prstGeom prst="roundRect">
            <a:avLst/>
          </a:prstGeom>
          <a:gradFill flip="none" rotWithShape="1">
            <a:gsLst>
              <a:gs pos="0">
                <a:srgbClr val="BB3449">
                  <a:shade val="30000"/>
                  <a:satMod val="115000"/>
                </a:srgbClr>
              </a:gs>
              <a:gs pos="50000">
                <a:srgbClr val="BB3449">
                  <a:shade val="67500"/>
                  <a:satMod val="115000"/>
                </a:srgbClr>
              </a:gs>
              <a:gs pos="100000">
                <a:srgbClr val="BB3449">
                  <a:shade val="100000"/>
                  <a:satMod val="115000"/>
                </a:srgbClr>
              </a:gs>
            </a:gsLst>
            <a:lin ang="8100000" scaled="1"/>
            <a:tileRect/>
          </a:gradFill>
          <a:ln w="38100">
            <a:solidFill>
              <a:schemeClr val="tx1">
                <a:lumMod val="85000"/>
                <a:lumOff val="1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6" name="Graphic 5" descr="Magnifying glass with solid fill">
            <a:extLst>
              <a:ext uri="{FF2B5EF4-FFF2-40B4-BE49-F238E27FC236}">
                <a16:creationId xmlns:a16="http://schemas.microsoft.com/office/drawing/2014/main" id="{76B37588-329B-5A5D-97B3-5A2ED1A9D5D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23675" y="3495649"/>
            <a:ext cx="937748" cy="937748"/>
          </a:xfrm>
          <a:prstGeom prst="rect">
            <a:avLst/>
          </a:prstGeom>
        </p:spPr>
      </p:pic>
    </p:spTree>
    <p:extLst>
      <p:ext uri="{BB962C8B-B14F-4D97-AF65-F5344CB8AC3E}">
        <p14:creationId xmlns:p14="http://schemas.microsoft.com/office/powerpoint/2010/main" val="1433131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25101CA-9020-8D43-E264-9F7C709BF0FA}"/>
              </a:ext>
            </a:extLst>
          </p:cNvPr>
          <p:cNvGrpSpPr/>
          <p:nvPr/>
        </p:nvGrpSpPr>
        <p:grpSpPr>
          <a:xfrm>
            <a:off x="-9494644" y="-6654895"/>
            <a:ext cx="27869147" cy="18019295"/>
            <a:chOff x="-4984845" y="-4499834"/>
            <a:chExt cx="20181554" cy="13453334"/>
          </a:xfrm>
        </p:grpSpPr>
        <p:pic>
          <p:nvPicPr>
            <p:cNvPr id="5" name="Picture 4" descr="Laptop in dark office">
              <a:extLst>
                <a:ext uri="{FF2B5EF4-FFF2-40B4-BE49-F238E27FC236}">
                  <a16:creationId xmlns:a16="http://schemas.microsoft.com/office/drawing/2014/main" id="{71ECB9FC-894A-8DFC-D8D3-0C65F4419F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4845" y="-4499834"/>
              <a:ext cx="20181554" cy="13453334"/>
            </a:xfrm>
            <a:prstGeom prst="rect">
              <a:avLst/>
            </a:prstGeom>
          </p:spPr>
        </p:pic>
        <p:pic>
          <p:nvPicPr>
            <p:cNvPr id="3" name="Picture 2">
              <a:extLst>
                <a:ext uri="{FF2B5EF4-FFF2-40B4-BE49-F238E27FC236}">
                  <a16:creationId xmlns:a16="http://schemas.microsoft.com/office/drawing/2014/main" id="{16212988-B3C8-E5E3-2F29-CC02BF86EB17}"/>
                </a:ext>
              </a:extLst>
            </p:cNvPr>
            <p:cNvPicPr>
              <a:picLocks noChangeAspect="1"/>
            </p:cNvPicPr>
            <p:nvPr/>
          </p:nvPicPr>
          <p:blipFill>
            <a:blip r:embed="rId4"/>
            <a:srcRect b="11468"/>
            <a:stretch/>
          </p:blipFill>
          <p:spPr>
            <a:xfrm>
              <a:off x="2639311" y="1026979"/>
              <a:ext cx="5835950" cy="3585964"/>
            </a:xfrm>
            <a:prstGeom prst="rect">
              <a:avLst/>
            </a:prstGeom>
          </p:spPr>
        </p:pic>
      </p:grpSp>
      <p:sp>
        <p:nvSpPr>
          <p:cNvPr id="9" name="TextBox 8">
            <a:extLst>
              <a:ext uri="{FF2B5EF4-FFF2-40B4-BE49-F238E27FC236}">
                <a16:creationId xmlns:a16="http://schemas.microsoft.com/office/drawing/2014/main" id="{60737EE8-D529-57C2-5E76-5487F6FAA816}"/>
              </a:ext>
            </a:extLst>
          </p:cNvPr>
          <p:cNvSpPr txBox="1"/>
          <p:nvPr/>
        </p:nvSpPr>
        <p:spPr>
          <a:xfrm>
            <a:off x="1489818" y="2598821"/>
            <a:ext cx="6258519" cy="292388"/>
          </a:xfrm>
          <a:prstGeom prst="rect">
            <a:avLst/>
          </a:prstGeom>
          <a:noFill/>
        </p:spPr>
        <p:txBody>
          <a:bodyPr wrap="square" rtlCol="0">
            <a:spAutoFit/>
          </a:bodyPr>
          <a:lstStyle/>
          <a:p>
            <a:r>
              <a:rPr lang="en-US" sz="1300" dirty="0" err="1"/>
              <a:t>diabet</a:t>
            </a:r>
            <a:r>
              <a:rPr lang="en-US" sz="1300" dirty="0"/>
              <a:t>* AND NPWT AND (moist dressings OR moist wound therapy)</a:t>
            </a:r>
          </a:p>
        </p:txBody>
      </p:sp>
    </p:spTree>
    <p:extLst>
      <p:ext uri="{BB962C8B-B14F-4D97-AF65-F5344CB8AC3E}">
        <p14:creationId xmlns:p14="http://schemas.microsoft.com/office/powerpoint/2010/main" val="222074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edical website&#10;&#10;Description automatically generated">
            <a:extLst>
              <a:ext uri="{FF2B5EF4-FFF2-40B4-BE49-F238E27FC236}">
                <a16:creationId xmlns:a16="http://schemas.microsoft.com/office/drawing/2014/main" id="{32A9827C-D606-5F42-EFA9-2CBD14398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8758246"/>
          </a:xfrm>
          <a:prstGeom prst="rect">
            <a:avLst/>
          </a:prstGeom>
        </p:spPr>
      </p:pic>
      <p:sp>
        <p:nvSpPr>
          <p:cNvPr id="4" name="Oval 3">
            <a:extLst>
              <a:ext uri="{FF2B5EF4-FFF2-40B4-BE49-F238E27FC236}">
                <a16:creationId xmlns:a16="http://schemas.microsoft.com/office/drawing/2014/main" id="{A0C88126-5DD7-564C-4256-CBCA342F6D33}"/>
              </a:ext>
            </a:extLst>
          </p:cNvPr>
          <p:cNvSpPr/>
          <p:nvPr/>
        </p:nvSpPr>
        <p:spPr>
          <a:xfrm rot="21286210">
            <a:off x="2970061" y="2061545"/>
            <a:ext cx="1415205" cy="732293"/>
          </a:xfrm>
          <a:custGeom>
            <a:avLst/>
            <a:gdLst>
              <a:gd name="connsiteX0" fmla="*/ 0 w 1415205"/>
              <a:gd name="connsiteY0" fmla="*/ 366147 h 732293"/>
              <a:gd name="connsiteX1" fmla="*/ 707603 w 1415205"/>
              <a:gd name="connsiteY1" fmla="*/ 0 h 732293"/>
              <a:gd name="connsiteX2" fmla="*/ 1415206 w 1415205"/>
              <a:gd name="connsiteY2" fmla="*/ 366147 h 732293"/>
              <a:gd name="connsiteX3" fmla="*/ 707603 w 1415205"/>
              <a:gd name="connsiteY3" fmla="*/ 732294 h 732293"/>
              <a:gd name="connsiteX4" fmla="*/ 0 w 1415205"/>
              <a:gd name="connsiteY4" fmla="*/ 366147 h 732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205" h="732293" extrusionOk="0">
                <a:moveTo>
                  <a:pt x="0" y="366147"/>
                </a:moveTo>
                <a:cubicBezTo>
                  <a:pt x="-6346" y="202333"/>
                  <a:pt x="317198" y="17405"/>
                  <a:pt x="707603" y="0"/>
                </a:cubicBezTo>
                <a:cubicBezTo>
                  <a:pt x="1116040" y="-9343"/>
                  <a:pt x="1446795" y="148489"/>
                  <a:pt x="1415206" y="366147"/>
                </a:cubicBezTo>
                <a:cubicBezTo>
                  <a:pt x="1439529" y="562888"/>
                  <a:pt x="1096746" y="769968"/>
                  <a:pt x="707603" y="732294"/>
                </a:cubicBezTo>
                <a:cubicBezTo>
                  <a:pt x="325166" y="745540"/>
                  <a:pt x="-27179" y="540298"/>
                  <a:pt x="0" y="366147"/>
                </a:cubicBezTo>
                <a:close/>
              </a:path>
            </a:pathLst>
          </a:custGeom>
          <a:noFill/>
          <a:ln w="76200">
            <a:solidFill>
              <a:srgbClr val="BB3449"/>
            </a:solidFill>
            <a:extLst>
              <a:ext uri="{C807C97D-BFC1-408E-A445-0C87EB9F89A2}">
                <ask:lineSketchStyleProps xmlns:ask="http://schemas.microsoft.com/office/drawing/2018/sketchyshapes" sd="1634779923">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descr="Full frame shot of blank aged paper">
            <a:extLst>
              <a:ext uri="{FF2B5EF4-FFF2-40B4-BE49-F238E27FC236}">
                <a16:creationId xmlns:a16="http://schemas.microsoft.com/office/drawing/2014/main" id="{BB2BD0CB-DD02-3FD6-DF68-F38A10DFBC82}"/>
              </a:ext>
            </a:extLst>
          </p:cNvPr>
          <p:cNvSpPr/>
          <p:nvPr/>
        </p:nvSpPr>
        <p:spPr>
          <a:xfrm>
            <a:off x="6989523" y="3118981"/>
            <a:ext cx="3570205" cy="2098327"/>
          </a:xfrm>
          <a:prstGeom prst="ellipse">
            <a:avLst/>
          </a:prstGeom>
          <a:blipFill dpi="0"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a:blipFill>
          <a:ln w="76200">
            <a:solidFill>
              <a:schemeClr val="tx1">
                <a:lumMod val="85000"/>
                <a:lumOff val="1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Amasis MT Pro" panose="02040504050005020304" pitchFamily="18" charset="0"/>
              </a:rPr>
              <a:t>More Results</a:t>
            </a:r>
          </a:p>
        </p:txBody>
      </p:sp>
    </p:spTree>
    <p:extLst>
      <p:ext uri="{BB962C8B-B14F-4D97-AF65-F5344CB8AC3E}">
        <p14:creationId xmlns:p14="http://schemas.microsoft.com/office/powerpoint/2010/main" val="105008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en book with blank pages">
            <a:extLst>
              <a:ext uri="{FF2B5EF4-FFF2-40B4-BE49-F238E27FC236}">
                <a16:creationId xmlns:a16="http://schemas.microsoft.com/office/drawing/2014/main" id="{C8C5A4DC-6319-3703-E4EC-203C5D13BFF4}"/>
              </a:ext>
            </a:extLst>
          </p:cNvPr>
          <p:cNvPicPr>
            <a:picLocks noChangeAspect="1"/>
          </p:cNvPicPr>
          <p:nvPr/>
        </p:nvPicPr>
        <p:blipFill>
          <a:blip r:embed="rId2">
            <a:extLst>
              <a:ext uri="{28A0092B-C50C-407E-A947-70E740481C1C}">
                <a14:useLocalDpi xmlns:a14="http://schemas.microsoft.com/office/drawing/2010/main" val="0"/>
              </a:ext>
            </a:extLst>
          </a:blip>
          <a:srcRect l="22937" t="25451" r="22936" b="25914"/>
          <a:stretch/>
        </p:blipFill>
        <p:spPr>
          <a:xfrm>
            <a:off x="0" y="0"/>
            <a:ext cx="12192000" cy="6858000"/>
          </a:xfrm>
          <a:prstGeom prst="rect">
            <a:avLst/>
          </a:prstGeom>
        </p:spPr>
      </p:pic>
      <p:sp>
        <p:nvSpPr>
          <p:cNvPr id="5" name="TextBox 4">
            <a:extLst>
              <a:ext uri="{FF2B5EF4-FFF2-40B4-BE49-F238E27FC236}">
                <a16:creationId xmlns:a16="http://schemas.microsoft.com/office/drawing/2014/main" id="{559DCCA1-66A7-4DD1-AC9F-6A042B3E79FE}"/>
              </a:ext>
            </a:extLst>
          </p:cNvPr>
          <p:cNvSpPr txBox="1"/>
          <p:nvPr/>
        </p:nvSpPr>
        <p:spPr>
          <a:xfrm rot="21285935">
            <a:off x="1863357" y="1834403"/>
            <a:ext cx="3981450" cy="3416320"/>
          </a:xfrm>
          <a:prstGeom prst="rect">
            <a:avLst/>
          </a:prstGeom>
          <a:noFill/>
        </p:spPr>
        <p:txBody>
          <a:bodyPr wrap="square" rtlCol="0">
            <a:spAutoFit/>
          </a:bodyPr>
          <a:lstStyle/>
          <a:p>
            <a:r>
              <a:rPr lang="en-US" sz="5400" b="1" dirty="0">
                <a:solidFill>
                  <a:srgbClr val="BB3449"/>
                </a:solidFill>
                <a:latin typeface="Amasis MT Pro" panose="02040504050005020304" pitchFamily="18" charset="0"/>
                <a:cs typeface="Aharoni" panose="02010803020104030203" pitchFamily="2" charset="-79"/>
              </a:rPr>
              <a:t>What is Evidence Based Practice?</a:t>
            </a:r>
            <a:endParaRPr lang="en-US" sz="5400" dirty="0">
              <a:solidFill>
                <a:srgbClr val="BB3449"/>
              </a:solidFill>
              <a:latin typeface="Amasis MT Pro" panose="02040504050005020304" pitchFamily="18" charset="0"/>
            </a:endParaRPr>
          </a:p>
        </p:txBody>
      </p:sp>
      <p:sp>
        <p:nvSpPr>
          <p:cNvPr id="6" name="Rectangle: Rounded Corners 5" descr="White crumpled paper background">
            <a:hlinkHover r:id="" action="ppaction://noaction" highlightClick="1"/>
            <a:extLst>
              <a:ext uri="{FF2B5EF4-FFF2-40B4-BE49-F238E27FC236}">
                <a16:creationId xmlns:a16="http://schemas.microsoft.com/office/drawing/2014/main" id="{F85E20D3-882C-47B0-A761-1C0ABB2C5627}"/>
              </a:ext>
            </a:extLst>
          </p:cNvPr>
          <p:cNvSpPr/>
          <p:nvPr/>
        </p:nvSpPr>
        <p:spPr>
          <a:xfrm>
            <a:off x="6095999" y="760680"/>
            <a:ext cx="5410200" cy="1481597"/>
          </a:xfrm>
          <a:prstGeom prst="roundRect">
            <a:avLst/>
          </a:prstGeom>
          <a:blipFill dpi="0" rotWithShape="1">
            <a:blip r:embed="rId3">
              <a:extLst>
                <a:ext uri="{BEBA8EAE-BF5A-486C-A8C5-ECC9F3942E4B}">
                  <a14:imgProps xmlns:a14="http://schemas.microsoft.com/office/drawing/2010/main">
                    <a14:imgLayer r:embed="rId4">
                      <a14:imgEffect>
                        <a14:sharpenSoften amount="50000"/>
                      </a14:imgEffect>
                      <a14:imgEffect>
                        <a14:colorTemperature colorTemp="8800"/>
                      </a14:imgEffect>
                      <a14:imgEffect>
                        <a14:saturation sat="200000"/>
                      </a14:imgEffect>
                    </a14:imgLayer>
                  </a14:imgProps>
                </a:ext>
                <a:ext uri="{28A0092B-C50C-407E-A947-70E740481C1C}">
                  <a14:useLocalDpi xmlns:a14="http://schemas.microsoft.com/office/drawing/2010/main" val="0"/>
                </a:ext>
              </a:extLst>
            </a:blip>
            <a:srcRect/>
            <a:stretch>
              <a:fillRect l="-21750" r="-1" b="-15340"/>
            </a:stretch>
          </a:blipFill>
          <a:ln w="76200">
            <a:solidFill>
              <a:srgbClr val="217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The use of environmental clues and intuition to make clinical decisions </a:t>
            </a:r>
          </a:p>
        </p:txBody>
      </p:sp>
      <p:sp>
        <p:nvSpPr>
          <p:cNvPr id="10" name="Rectangle: Rounded Corners 9" descr="White crumpled paper background">
            <a:hlinkHover r:id="" action="ppaction://noaction" highlightClick="1"/>
            <a:extLst>
              <a:ext uri="{FF2B5EF4-FFF2-40B4-BE49-F238E27FC236}">
                <a16:creationId xmlns:a16="http://schemas.microsoft.com/office/drawing/2014/main" id="{983D5857-7C45-5CEA-A023-AF244E40A2F5}"/>
              </a:ext>
            </a:extLst>
          </p:cNvPr>
          <p:cNvSpPr/>
          <p:nvPr/>
        </p:nvSpPr>
        <p:spPr>
          <a:xfrm>
            <a:off x="6095999" y="4786804"/>
            <a:ext cx="5410200" cy="1805003"/>
          </a:xfrm>
          <a:prstGeom prst="roundRect">
            <a:avLst/>
          </a:prstGeom>
          <a:blipFill dpi="0" rotWithShape="1">
            <a:blip r:embed="rId3">
              <a:extLst>
                <a:ext uri="{BEBA8EAE-BF5A-486C-A8C5-ECC9F3942E4B}">
                  <a14:imgProps xmlns:a14="http://schemas.microsoft.com/office/drawing/2010/main">
                    <a14:imgLayer r:embed="rId4">
                      <a14:imgEffect>
                        <a14:sharpenSoften amount="50000"/>
                      </a14:imgEffect>
                      <a14:imgEffect>
                        <a14:colorTemperature colorTemp="8800"/>
                      </a14:imgEffect>
                      <a14:imgEffect>
                        <a14:saturation sat="200000"/>
                      </a14:imgEffect>
                    </a14:imgLayer>
                  </a14:imgProps>
                </a:ext>
                <a:ext uri="{28A0092B-C50C-407E-A947-70E740481C1C}">
                  <a14:useLocalDpi xmlns:a14="http://schemas.microsoft.com/office/drawing/2010/main" val="0"/>
                </a:ext>
              </a:extLst>
            </a:blip>
            <a:srcRect/>
            <a:stretch>
              <a:fillRect l="-21750" r="-1" b="-15340"/>
            </a:stretch>
          </a:blip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The application of scientific data to clinical practice regardless of professional experience or patient wants.</a:t>
            </a:r>
          </a:p>
        </p:txBody>
      </p:sp>
      <p:sp>
        <p:nvSpPr>
          <p:cNvPr id="9" name="Rectangle: Rounded Corners 8" descr="White crumpled paper background">
            <a:hlinkHover r:id="" action="ppaction://noaction" highlightClick="1"/>
            <a:extLst>
              <a:ext uri="{FF2B5EF4-FFF2-40B4-BE49-F238E27FC236}">
                <a16:creationId xmlns:a16="http://schemas.microsoft.com/office/drawing/2014/main" id="{DF925D05-95BF-65AC-1C6A-94959FAED1FC}"/>
              </a:ext>
            </a:extLst>
          </p:cNvPr>
          <p:cNvSpPr/>
          <p:nvPr/>
        </p:nvSpPr>
        <p:spPr>
          <a:xfrm>
            <a:off x="6095999" y="2581986"/>
            <a:ext cx="5410200" cy="1805003"/>
          </a:xfrm>
          <a:prstGeom prst="roundRect">
            <a:avLst/>
          </a:prstGeom>
          <a:blipFill dpi="0" rotWithShape="1">
            <a:blip r:embed="rId3">
              <a:extLst>
                <a:ext uri="{BEBA8EAE-BF5A-486C-A8C5-ECC9F3942E4B}">
                  <a14:imgProps xmlns:a14="http://schemas.microsoft.com/office/drawing/2010/main">
                    <a14:imgLayer r:embed="rId4">
                      <a14:imgEffect>
                        <a14:sharpenSoften amount="50000"/>
                      </a14:imgEffect>
                      <a14:imgEffect>
                        <a14:colorTemperature colorTemp="8800"/>
                      </a14:imgEffect>
                      <a14:imgEffect>
                        <a14:saturation sat="200000"/>
                      </a14:imgEffect>
                    </a14:imgLayer>
                  </a14:imgProps>
                </a:ext>
                <a:ext uri="{28A0092B-C50C-407E-A947-70E740481C1C}">
                  <a14:useLocalDpi xmlns:a14="http://schemas.microsoft.com/office/drawing/2010/main" val="0"/>
                </a:ext>
              </a:extLst>
            </a:blip>
            <a:srcRect/>
            <a:stretch>
              <a:fillRect l="-21750" r="-1" b="-15340"/>
            </a:stretch>
          </a:blip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The conscientious, explicit, and judicious use of current best evidence in making decisions about the care of individual patients.</a:t>
            </a:r>
          </a:p>
        </p:txBody>
      </p:sp>
    </p:spTree>
    <p:extLst>
      <p:ext uri="{BB962C8B-B14F-4D97-AF65-F5344CB8AC3E}">
        <p14:creationId xmlns:p14="http://schemas.microsoft.com/office/powerpoint/2010/main" val="8362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1412BD9-2F4C-158B-8EF8-CF6958AC9093}"/>
              </a:ext>
            </a:extLst>
          </p:cNvPr>
          <p:cNvGrpSpPr/>
          <p:nvPr/>
        </p:nvGrpSpPr>
        <p:grpSpPr>
          <a:xfrm>
            <a:off x="-6361" y="-3184"/>
            <a:ext cx="12179304" cy="6881312"/>
            <a:chOff x="-6361" y="-3184"/>
            <a:chExt cx="12179304" cy="6881312"/>
          </a:xfrm>
        </p:grpSpPr>
        <p:grpSp>
          <p:nvGrpSpPr>
            <p:cNvPr id="8" name="Group 7">
              <a:extLst>
                <a:ext uri="{FF2B5EF4-FFF2-40B4-BE49-F238E27FC236}">
                  <a16:creationId xmlns:a16="http://schemas.microsoft.com/office/drawing/2014/main" id="{955155ED-F89D-A85D-5806-C554EB69FC2A}"/>
                </a:ext>
              </a:extLst>
            </p:cNvPr>
            <p:cNvGrpSpPr/>
            <p:nvPr/>
          </p:nvGrpSpPr>
          <p:grpSpPr>
            <a:xfrm rot="16200000">
              <a:off x="-2865752" y="3013075"/>
              <a:ext cx="6563353" cy="831850"/>
              <a:chOff x="-1" y="-24841"/>
              <a:chExt cx="11347452" cy="1574350"/>
            </a:xfrm>
          </p:grpSpPr>
          <p:pic>
            <p:nvPicPr>
              <p:cNvPr id="38" name="Picture 37" descr="A red and black design on a rug&#10;&#10;Description automatically generated">
                <a:extLst>
                  <a:ext uri="{FF2B5EF4-FFF2-40B4-BE49-F238E27FC236}">
                    <a16:creationId xmlns:a16="http://schemas.microsoft.com/office/drawing/2014/main" id="{7FA9E3DE-FB59-CEA5-F0C8-CE28B8B207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689341" y="-2120634"/>
                <a:ext cx="1562318" cy="5753903"/>
              </a:xfrm>
              <a:prstGeom prst="rect">
                <a:avLst/>
              </a:prstGeom>
            </p:spPr>
          </p:pic>
          <p:pic>
            <p:nvPicPr>
              <p:cNvPr id="39" name="Picture 38" descr="A red and black design on a rug&#10;&#10;Description automatically generated">
                <a:extLst>
                  <a:ext uri="{FF2B5EF4-FFF2-40B4-BE49-F238E27FC236}">
                    <a16:creationId xmlns:a16="http://schemas.microsoft.com/office/drawing/2014/main" id="{2A54FD0F-87AC-46AD-E1C5-1435B2CBB4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95792" y="-2108602"/>
                <a:ext cx="1562318" cy="5753903"/>
              </a:xfrm>
              <a:prstGeom prst="rect">
                <a:avLst/>
              </a:prstGeom>
            </p:spPr>
          </p:pic>
        </p:grpSp>
        <p:grpSp>
          <p:nvGrpSpPr>
            <p:cNvPr id="9" name="Group 8">
              <a:extLst>
                <a:ext uri="{FF2B5EF4-FFF2-40B4-BE49-F238E27FC236}">
                  <a16:creationId xmlns:a16="http://schemas.microsoft.com/office/drawing/2014/main" id="{B96BD580-2F15-BA59-4B58-EBFA93FB9534}"/>
                </a:ext>
              </a:extLst>
            </p:cNvPr>
            <p:cNvGrpSpPr/>
            <p:nvPr/>
          </p:nvGrpSpPr>
          <p:grpSpPr>
            <a:xfrm rot="5400000" flipH="1">
              <a:off x="8475341" y="3013074"/>
              <a:ext cx="6563353" cy="831850"/>
              <a:chOff x="-1" y="-24841"/>
              <a:chExt cx="11347452" cy="1574350"/>
            </a:xfrm>
          </p:grpSpPr>
          <p:pic>
            <p:nvPicPr>
              <p:cNvPr id="36" name="Picture 35" descr="A red and black design on a rug&#10;&#10;Description automatically generated">
                <a:extLst>
                  <a:ext uri="{FF2B5EF4-FFF2-40B4-BE49-F238E27FC236}">
                    <a16:creationId xmlns:a16="http://schemas.microsoft.com/office/drawing/2014/main" id="{7CF6355B-3926-7C40-D919-64CFC2952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689341" y="-2120634"/>
                <a:ext cx="1562318" cy="5753903"/>
              </a:xfrm>
              <a:prstGeom prst="rect">
                <a:avLst/>
              </a:prstGeom>
            </p:spPr>
          </p:pic>
          <p:pic>
            <p:nvPicPr>
              <p:cNvPr id="37" name="Picture 36" descr="A red and black design on a rug&#10;&#10;Description automatically generated">
                <a:extLst>
                  <a:ext uri="{FF2B5EF4-FFF2-40B4-BE49-F238E27FC236}">
                    <a16:creationId xmlns:a16="http://schemas.microsoft.com/office/drawing/2014/main" id="{9EE77C8B-1B6E-904D-042D-950EEA99C4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95792" y="-2108602"/>
                <a:ext cx="1562318" cy="5753903"/>
              </a:xfrm>
              <a:prstGeom prst="rect">
                <a:avLst/>
              </a:prstGeom>
            </p:spPr>
          </p:pic>
        </p:grpSp>
        <p:grpSp>
          <p:nvGrpSpPr>
            <p:cNvPr id="10" name="Group 9">
              <a:extLst>
                <a:ext uri="{FF2B5EF4-FFF2-40B4-BE49-F238E27FC236}">
                  <a16:creationId xmlns:a16="http://schemas.microsoft.com/office/drawing/2014/main" id="{6460E796-322F-4D47-F343-0F9C18F437F4}"/>
                </a:ext>
              </a:extLst>
            </p:cNvPr>
            <p:cNvGrpSpPr/>
            <p:nvPr/>
          </p:nvGrpSpPr>
          <p:grpSpPr>
            <a:xfrm>
              <a:off x="1047045" y="6075947"/>
              <a:ext cx="10074419" cy="802181"/>
              <a:chOff x="1047045" y="6075947"/>
              <a:chExt cx="10074419" cy="802181"/>
            </a:xfrm>
          </p:grpSpPr>
          <p:grpSp>
            <p:nvGrpSpPr>
              <p:cNvPr id="30" name="Group 29">
                <a:extLst>
                  <a:ext uri="{FF2B5EF4-FFF2-40B4-BE49-F238E27FC236}">
                    <a16:creationId xmlns:a16="http://schemas.microsoft.com/office/drawing/2014/main" id="{D1E0C782-4199-EDEB-17C2-E7C150667626}"/>
                  </a:ext>
                </a:extLst>
              </p:cNvPr>
              <p:cNvGrpSpPr/>
              <p:nvPr/>
            </p:nvGrpSpPr>
            <p:grpSpPr>
              <a:xfrm>
                <a:off x="1047045" y="6075947"/>
                <a:ext cx="5048955" cy="794085"/>
                <a:chOff x="1047045" y="5689889"/>
                <a:chExt cx="7952278" cy="1180143"/>
              </a:xfrm>
            </p:grpSpPr>
            <p:pic>
              <p:nvPicPr>
                <p:cNvPr id="34" name="Picture 33" descr="A red triangle with black lines&#10;&#10;Description automatically generated">
                  <a:extLst>
                    <a:ext uri="{FF2B5EF4-FFF2-40B4-BE49-F238E27FC236}">
                      <a16:creationId xmlns:a16="http://schemas.microsoft.com/office/drawing/2014/main" id="{543AD037-BBAC-6602-E382-FB3CEBDCD7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35" name="Picture 34" descr="A red triangle with black lines&#10;&#10;Description automatically generated">
                  <a:extLst>
                    <a:ext uri="{FF2B5EF4-FFF2-40B4-BE49-F238E27FC236}">
                      <a16:creationId xmlns:a16="http://schemas.microsoft.com/office/drawing/2014/main" id="{55B176A0-4AC1-833B-4C39-11F909CDF0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nvGrpSpPr>
              <p:cNvPr id="31" name="Group 30">
                <a:extLst>
                  <a:ext uri="{FF2B5EF4-FFF2-40B4-BE49-F238E27FC236}">
                    <a16:creationId xmlns:a16="http://schemas.microsoft.com/office/drawing/2014/main" id="{09BAE49B-DD8E-E4CD-E0D2-BD15BB4F821D}"/>
                  </a:ext>
                </a:extLst>
              </p:cNvPr>
              <p:cNvGrpSpPr/>
              <p:nvPr/>
            </p:nvGrpSpPr>
            <p:grpSpPr>
              <a:xfrm>
                <a:off x="6072509" y="6084043"/>
                <a:ext cx="5048955" cy="794085"/>
                <a:chOff x="1047045" y="5689889"/>
                <a:chExt cx="7952278" cy="1180143"/>
              </a:xfrm>
            </p:grpSpPr>
            <p:pic>
              <p:nvPicPr>
                <p:cNvPr id="32" name="Picture 31" descr="A red triangle with black lines&#10;&#10;Description automatically generated">
                  <a:extLst>
                    <a:ext uri="{FF2B5EF4-FFF2-40B4-BE49-F238E27FC236}">
                      <a16:creationId xmlns:a16="http://schemas.microsoft.com/office/drawing/2014/main" id="{8A1BA588-A439-D7FB-B6BB-C1ECB933B3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33" name="Picture 32" descr="A red triangle with black lines&#10;&#10;Description automatically generated">
                  <a:extLst>
                    <a:ext uri="{FF2B5EF4-FFF2-40B4-BE49-F238E27FC236}">
                      <a16:creationId xmlns:a16="http://schemas.microsoft.com/office/drawing/2014/main" id="{F91D715E-BFE6-3F90-3D8A-68E1E0FCAA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grpSp>
          <p:nvGrpSpPr>
            <p:cNvPr id="11" name="Group 10">
              <a:extLst>
                <a:ext uri="{FF2B5EF4-FFF2-40B4-BE49-F238E27FC236}">
                  <a16:creationId xmlns:a16="http://schemas.microsoft.com/office/drawing/2014/main" id="{E738B278-2125-B4A3-997E-DE02A487EAD0}"/>
                </a:ext>
              </a:extLst>
            </p:cNvPr>
            <p:cNvGrpSpPr/>
            <p:nvPr/>
          </p:nvGrpSpPr>
          <p:grpSpPr>
            <a:xfrm flipH="1" flipV="1">
              <a:off x="1047045" y="0"/>
              <a:ext cx="10074419" cy="802181"/>
              <a:chOff x="1047045" y="6075947"/>
              <a:chExt cx="10074419" cy="802181"/>
            </a:xfrm>
          </p:grpSpPr>
          <p:grpSp>
            <p:nvGrpSpPr>
              <p:cNvPr id="24" name="Group 23">
                <a:extLst>
                  <a:ext uri="{FF2B5EF4-FFF2-40B4-BE49-F238E27FC236}">
                    <a16:creationId xmlns:a16="http://schemas.microsoft.com/office/drawing/2014/main" id="{8E5FC054-17B3-813A-845F-B01A50C3A91B}"/>
                  </a:ext>
                </a:extLst>
              </p:cNvPr>
              <p:cNvGrpSpPr/>
              <p:nvPr/>
            </p:nvGrpSpPr>
            <p:grpSpPr>
              <a:xfrm>
                <a:off x="1047045" y="6075947"/>
                <a:ext cx="5048955" cy="794085"/>
                <a:chOff x="1047045" y="5689889"/>
                <a:chExt cx="7952278" cy="1180143"/>
              </a:xfrm>
            </p:grpSpPr>
            <p:pic>
              <p:nvPicPr>
                <p:cNvPr id="28" name="Picture 27" descr="A red triangle with black lines&#10;&#10;Description automatically generated">
                  <a:extLst>
                    <a:ext uri="{FF2B5EF4-FFF2-40B4-BE49-F238E27FC236}">
                      <a16:creationId xmlns:a16="http://schemas.microsoft.com/office/drawing/2014/main" id="{AD811D65-56A9-BDD3-64C4-91BFB75C5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29" name="Picture 28" descr="A red triangle with black lines&#10;&#10;Description automatically generated">
                  <a:extLst>
                    <a:ext uri="{FF2B5EF4-FFF2-40B4-BE49-F238E27FC236}">
                      <a16:creationId xmlns:a16="http://schemas.microsoft.com/office/drawing/2014/main" id="{0A0A7C7F-0112-1B11-B1EB-ACFB14F858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nvGrpSpPr>
              <p:cNvPr id="25" name="Group 24">
                <a:extLst>
                  <a:ext uri="{FF2B5EF4-FFF2-40B4-BE49-F238E27FC236}">
                    <a16:creationId xmlns:a16="http://schemas.microsoft.com/office/drawing/2014/main" id="{D65FE22F-B01B-B6D5-D49F-3F9FEFFA05AF}"/>
                  </a:ext>
                </a:extLst>
              </p:cNvPr>
              <p:cNvGrpSpPr/>
              <p:nvPr/>
            </p:nvGrpSpPr>
            <p:grpSpPr>
              <a:xfrm>
                <a:off x="6072509" y="6084043"/>
                <a:ext cx="5048955" cy="794085"/>
                <a:chOff x="1047045" y="5689889"/>
                <a:chExt cx="7952278" cy="1180143"/>
              </a:xfrm>
            </p:grpSpPr>
            <p:pic>
              <p:nvPicPr>
                <p:cNvPr id="26" name="Picture 25" descr="A red triangle with black lines&#10;&#10;Description automatically generated">
                  <a:extLst>
                    <a:ext uri="{FF2B5EF4-FFF2-40B4-BE49-F238E27FC236}">
                      <a16:creationId xmlns:a16="http://schemas.microsoft.com/office/drawing/2014/main" id="{DE2533F2-B28A-9B96-15C9-971CC5EA04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27" name="Picture 26" descr="A red triangle with black lines&#10;&#10;Description automatically generated">
                  <a:extLst>
                    <a:ext uri="{FF2B5EF4-FFF2-40B4-BE49-F238E27FC236}">
                      <a16:creationId xmlns:a16="http://schemas.microsoft.com/office/drawing/2014/main" id="{CA0DF9DD-E80D-F491-F035-6B8A2C1B74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grpSp>
          <p:nvGrpSpPr>
            <p:cNvPr id="12" name="Group 11">
              <a:extLst>
                <a:ext uri="{FF2B5EF4-FFF2-40B4-BE49-F238E27FC236}">
                  <a16:creationId xmlns:a16="http://schemas.microsoft.com/office/drawing/2014/main" id="{2D2F2B8D-0206-918E-B69D-E3C2F91AD44C}"/>
                </a:ext>
              </a:extLst>
            </p:cNvPr>
            <p:cNvGrpSpPr/>
            <p:nvPr/>
          </p:nvGrpSpPr>
          <p:grpSpPr>
            <a:xfrm>
              <a:off x="9764075" y="8097"/>
              <a:ext cx="2406048" cy="2394769"/>
              <a:chOff x="9764075" y="8097"/>
              <a:chExt cx="2406048" cy="2394769"/>
            </a:xfrm>
          </p:grpSpPr>
          <p:pic>
            <p:nvPicPr>
              <p:cNvPr id="22" name="Picture 21" descr="A close up of a drawing&#10;&#10;Description automatically generated">
                <a:extLst>
                  <a:ext uri="{FF2B5EF4-FFF2-40B4-BE49-F238E27FC236}">
                    <a16:creationId xmlns:a16="http://schemas.microsoft.com/office/drawing/2014/main" id="{748D53C3-9E47-2A50-31AC-9BE97341070E}"/>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23" name="Picture 22" descr="A white surface with black specks&#10;&#10;Description automatically generated">
                <a:extLst>
                  <a:ext uri="{FF2B5EF4-FFF2-40B4-BE49-F238E27FC236}">
                    <a16:creationId xmlns:a16="http://schemas.microsoft.com/office/drawing/2014/main" id="{E9B2692C-8525-76B9-4C45-919B6EBE15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13" name="Group 12">
              <a:extLst>
                <a:ext uri="{FF2B5EF4-FFF2-40B4-BE49-F238E27FC236}">
                  <a16:creationId xmlns:a16="http://schemas.microsoft.com/office/drawing/2014/main" id="{9348D286-FDF9-061C-0145-8F9D4983DE08}"/>
                </a:ext>
              </a:extLst>
            </p:cNvPr>
            <p:cNvGrpSpPr/>
            <p:nvPr/>
          </p:nvGrpSpPr>
          <p:grpSpPr>
            <a:xfrm rot="16200000">
              <a:off x="168413" y="-177956"/>
              <a:ext cx="2289182" cy="2638726"/>
              <a:chOff x="9764075" y="8097"/>
              <a:chExt cx="2406048" cy="2394769"/>
            </a:xfrm>
          </p:grpSpPr>
          <p:pic>
            <p:nvPicPr>
              <p:cNvPr id="20" name="Picture 19" descr="A close up of a drawing&#10;&#10;Description automatically generated">
                <a:extLst>
                  <a:ext uri="{FF2B5EF4-FFF2-40B4-BE49-F238E27FC236}">
                    <a16:creationId xmlns:a16="http://schemas.microsoft.com/office/drawing/2014/main" id="{55E66BCF-5C1A-B26D-E11E-4A114A998DD3}"/>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21" name="Picture 20" descr="A white surface with black specks&#10;&#10;Description automatically generated">
                <a:extLst>
                  <a:ext uri="{FF2B5EF4-FFF2-40B4-BE49-F238E27FC236}">
                    <a16:creationId xmlns:a16="http://schemas.microsoft.com/office/drawing/2014/main" id="{C1BBEAA9-9588-0138-63AB-850C098A3E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14" name="Group 13">
              <a:extLst>
                <a:ext uri="{FF2B5EF4-FFF2-40B4-BE49-F238E27FC236}">
                  <a16:creationId xmlns:a16="http://schemas.microsoft.com/office/drawing/2014/main" id="{857D2857-6FAE-5982-BB20-42555A379CB9}"/>
                </a:ext>
              </a:extLst>
            </p:cNvPr>
            <p:cNvGrpSpPr/>
            <p:nvPr/>
          </p:nvGrpSpPr>
          <p:grpSpPr>
            <a:xfrm rot="5400000">
              <a:off x="9752657" y="4456104"/>
              <a:ext cx="2284175" cy="2543681"/>
              <a:chOff x="9764075" y="8097"/>
              <a:chExt cx="2406048" cy="2394769"/>
            </a:xfrm>
          </p:grpSpPr>
          <p:pic>
            <p:nvPicPr>
              <p:cNvPr id="18" name="Picture 17" descr="A close up of a drawing&#10;&#10;Description automatically generated">
                <a:extLst>
                  <a:ext uri="{FF2B5EF4-FFF2-40B4-BE49-F238E27FC236}">
                    <a16:creationId xmlns:a16="http://schemas.microsoft.com/office/drawing/2014/main" id="{F27523AE-CAC4-18E0-C31E-54491E47DC8A}"/>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19" name="Picture 18" descr="A white surface with black specks&#10;&#10;Description automatically generated">
                <a:extLst>
                  <a:ext uri="{FF2B5EF4-FFF2-40B4-BE49-F238E27FC236}">
                    <a16:creationId xmlns:a16="http://schemas.microsoft.com/office/drawing/2014/main" id="{FBF347D8-1C82-8F58-A741-A77632A303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15" name="Group 14">
              <a:extLst>
                <a:ext uri="{FF2B5EF4-FFF2-40B4-BE49-F238E27FC236}">
                  <a16:creationId xmlns:a16="http://schemas.microsoft.com/office/drawing/2014/main" id="{13D9498F-26BB-68C7-A7E0-C95E79FF7AB1}"/>
                </a:ext>
              </a:extLst>
            </p:cNvPr>
            <p:cNvGrpSpPr/>
            <p:nvPr/>
          </p:nvGrpSpPr>
          <p:grpSpPr>
            <a:xfrm rot="10800000">
              <a:off x="-6361" y="4463231"/>
              <a:ext cx="2406048" cy="2394769"/>
              <a:chOff x="9764075" y="8097"/>
              <a:chExt cx="2406048" cy="2394769"/>
            </a:xfrm>
          </p:grpSpPr>
          <p:pic>
            <p:nvPicPr>
              <p:cNvPr id="16" name="Picture 15" descr="A close up of a drawing&#10;&#10;Description automatically generated">
                <a:extLst>
                  <a:ext uri="{FF2B5EF4-FFF2-40B4-BE49-F238E27FC236}">
                    <a16:creationId xmlns:a16="http://schemas.microsoft.com/office/drawing/2014/main" id="{83AFD19E-051C-2C8E-80A8-1AB5FAF62C81}"/>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17" name="Picture 16" descr="A white surface with black specks&#10;&#10;Description automatically generated">
                <a:extLst>
                  <a:ext uri="{FF2B5EF4-FFF2-40B4-BE49-F238E27FC236}">
                    <a16:creationId xmlns:a16="http://schemas.microsoft.com/office/drawing/2014/main" id="{DBB634D2-1A54-C594-AE3B-61B875EF10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sp>
        <p:nvSpPr>
          <p:cNvPr id="2" name="Title 1">
            <a:extLst>
              <a:ext uri="{FF2B5EF4-FFF2-40B4-BE49-F238E27FC236}">
                <a16:creationId xmlns:a16="http://schemas.microsoft.com/office/drawing/2014/main" id="{4F08032C-81A2-2AA4-63F5-D4FEB9A7F214}"/>
              </a:ext>
            </a:extLst>
          </p:cNvPr>
          <p:cNvSpPr txBox="1">
            <a:spLocks/>
          </p:cNvSpPr>
          <p:nvPr/>
        </p:nvSpPr>
        <p:spPr>
          <a:xfrm>
            <a:off x="1484651" y="2014814"/>
            <a:ext cx="4611350" cy="26667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BB3246"/>
                </a:solidFill>
                <a:effectLst/>
                <a:uLnTx/>
                <a:uFillTx/>
                <a:latin typeface="Amasis MT Pro" panose="02040504050005020304" pitchFamily="18" charset="0"/>
                <a:ea typeface="+mj-ea"/>
                <a:cs typeface="+mj-cs"/>
              </a:rPr>
              <a:t>Appraise the results</a:t>
            </a:r>
          </a:p>
        </p:txBody>
      </p:sp>
      <p:sp>
        <p:nvSpPr>
          <p:cNvPr id="5" name="TextBox 4">
            <a:extLst>
              <a:ext uri="{FF2B5EF4-FFF2-40B4-BE49-F238E27FC236}">
                <a16:creationId xmlns:a16="http://schemas.microsoft.com/office/drawing/2014/main" id="{9093FD0C-E84F-0AA8-A878-5D2F14F67899}"/>
              </a:ext>
            </a:extLst>
          </p:cNvPr>
          <p:cNvSpPr txBox="1"/>
          <p:nvPr/>
        </p:nvSpPr>
        <p:spPr>
          <a:xfrm>
            <a:off x="6582037" y="1535534"/>
            <a:ext cx="3998284" cy="3939540"/>
          </a:xfrm>
          <a:prstGeom prst="rect">
            <a:avLst/>
          </a:prstGeom>
          <a:noFill/>
        </p:spPr>
        <p:txBody>
          <a:bodyPr wrap="square" rtlCol="0">
            <a:spAutoFit/>
          </a:bodyPr>
          <a:lstStyle/>
          <a:p>
            <a:pPr marL="742950" indent="-742950">
              <a:buAutoNum type="arabicPeriod"/>
            </a:pPr>
            <a:r>
              <a:rPr lang="en-US" sz="5000" b="1" dirty="0"/>
              <a:t>Ask</a:t>
            </a:r>
          </a:p>
          <a:p>
            <a:pPr marL="742950" indent="-742950">
              <a:buAutoNum type="arabicPeriod"/>
            </a:pPr>
            <a:r>
              <a:rPr lang="en-US" sz="5000" b="1" dirty="0"/>
              <a:t>Search</a:t>
            </a:r>
          </a:p>
          <a:p>
            <a:pPr marL="742950" indent="-742950">
              <a:buAutoNum type="arabicPeriod"/>
            </a:pPr>
            <a:r>
              <a:rPr lang="en-US" sz="5000" b="1" dirty="0"/>
              <a:t>Appraise</a:t>
            </a:r>
          </a:p>
          <a:p>
            <a:pPr marL="742950" indent="-742950">
              <a:buAutoNum type="arabicPeriod"/>
            </a:pPr>
            <a:r>
              <a:rPr lang="en-US" sz="5000" b="1" dirty="0"/>
              <a:t>Apply</a:t>
            </a:r>
          </a:p>
          <a:p>
            <a:pPr marL="742950" indent="-742950">
              <a:buAutoNum type="arabicPeriod"/>
            </a:pPr>
            <a:r>
              <a:rPr lang="en-US" sz="5000" b="1" dirty="0"/>
              <a:t>Evaluate</a:t>
            </a:r>
          </a:p>
        </p:txBody>
      </p:sp>
      <p:sp>
        <p:nvSpPr>
          <p:cNvPr id="44" name="Oval 43">
            <a:extLst>
              <a:ext uri="{FF2B5EF4-FFF2-40B4-BE49-F238E27FC236}">
                <a16:creationId xmlns:a16="http://schemas.microsoft.com/office/drawing/2014/main" id="{75A7DABD-7333-414C-94F2-684444843395}"/>
              </a:ext>
            </a:extLst>
          </p:cNvPr>
          <p:cNvSpPr/>
          <p:nvPr/>
        </p:nvSpPr>
        <p:spPr>
          <a:xfrm rot="179658">
            <a:off x="5969322" y="2995046"/>
            <a:ext cx="4395466" cy="831120"/>
          </a:xfrm>
          <a:custGeom>
            <a:avLst/>
            <a:gdLst>
              <a:gd name="connsiteX0" fmla="*/ 0 w 4395466"/>
              <a:gd name="connsiteY0" fmla="*/ 415560 h 831120"/>
              <a:gd name="connsiteX1" fmla="*/ 2197733 w 4395466"/>
              <a:gd name="connsiteY1" fmla="*/ 0 h 831120"/>
              <a:gd name="connsiteX2" fmla="*/ 4395466 w 4395466"/>
              <a:gd name="connsiteY2" fmla="*/ 415560 h 831120"/>
              <a:gd name="connsiteX3" fmla="*/ 2197733 w 4395466"/>
              <a:gd name="connsiteY3" fmla="*/ 831120 h 831120"/>
              <a:gd name="connsiteX4" fmla="*/ 0 w 4395466"/>
              <a:gd name="connsiteY4" fmla="*/ 415560 h 831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5466" h="831120" extrusionOk="0">
                <a:moveTo>
                  <a:pt x="0" y="415560"/>
                </a:moveTo>
                <a:cubicBezTo>
                  <a:pt x="-4897" y="215689"/>
                  <a:pt x="987219" y="144355"/>
                  <a:pt x="2197733" y="0"/>
                </a:cubicBezTo>
                <a:cubicBezTo>
                  <a:pt x="3448823" y="-19765"/>
                  <a:pt x="4411711" y="178112"/>
                  <a:pt x="4395466" y="415560"/>
                </a:cubicBezTo>
                <a:cubicBezTo>
                  <a:pt x="4520104" y="617009"/>
                  <a:pt x="3408109" y="908465"/>
                  <a:pt x="2197733" y="831120"/>
                </a:cubicBezTo>
                <a:cubicBezTo>
                  <a:pt x="1008352" y="869762"/>
                  <a:pt x="-31300" y="612746"/>
                  <a:pt x="0" y="415560"/>
                </a:cubicBezTo>
                <a:close/>
              </a:path>
            </a:pathLst>
          </a:custGeom>
          <a:noFill/>
          <a:ln w="76200">
            <a:solidFill>
              <a:srgbClr val="BB3449"/>
            </a:solidFill>
            <a:extLst>
              <a:ext uri="{C807C97D-BFC1-408E-A445-0C87EB9F89A2}">
                <ask:lineSketchStyleProps xmlns:ask="http://schemas.microsoft.com/office/drawing/2018/sketchyshapes" sd="1634779923">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842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heel(1)">
                                      <p:cBhvr>
                                        <p:cTn id="7"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D5D5D5"/>
        </a:solidFill>
        <a:effectLst/>
      </p:bgPr>
    </p:bg>
    <p:spTree>
      <p:nvGrpSpPr>
        <p:cNvPr id="1" name=""/>
        <p:cNvGrpSpPr/>
        <p:nvPr/>
      </p:nvGrpSpPr>
      <p:grpSpPr>
        <a:xfrm>
          <a:off x="0" y="0"/>
          <a:ext cx="0" cy="0"/>
          <a:chOff x="0" y="0"/>
          <a:chExt cx="0" cy="0"/>
        </a:xfrm>
      </p:grpSpPr>
      <p:pic>
        <p:nvPicPr>
          <p:cNvPr id="6" name="Picture 5" descr="Laptop in dark office">
            <a:extLst>
              <a:ext uri="{FF2B5EF4-FFF2-40B4-BE49-F238E27FC236}">
                <a16:creationId xmlns:a16="http://schemas.microsoft.com/office/drawing/2014/main" id="{39774D97-042C-4629-525B-4C099727ED6E}"/>
              </a:ext>
            </a:extLst>
          </p:cNvPr>
          <p:cNvPicPr>
            <a:picLocks noChangeAspect="1"/>
          </p:cNvPicPr>
          <p:nvPr/>
        </p:nvPicPr>
        <p:blipFill>
          <a:blip r:embed="rId2">
            <a:extLst>
              <a:ext uri="{28A0092B-C50C-407E-A947-70E740481C1C}">
                <a14:useLocalDpi xmlns:a14="http://schemas.microsoft.com/office/drawing/2010/main" val="0"/>
              </a:ext>
            </a:extLst>
          </a:blip>
          <a:srcRect l="24700" t="33448" r="14888" b="15576"/>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43AE3937-9D05-7586-6DBC-A3656608BEEE}"/>
              </a:ext>
            </a:extLst>
          </p:cNvPr>
          <p:cNvSpPr/>
          <p:nvPr/>
        </p:nvSpPr>
        <p:spPr>
          <a:xfrm>
            <a:off x="2679608" y="1041009"/>
            <a:ext cx="5817277" cy="35450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543ED98B-A93D-B80F-1136-ECB33A1C0A55}"/>
              </a:ext>
            </a:extLst>
          </p:cNvPr>
          <p:cNvGrpSpPr/>
          <p:nvPr/>
        </p:nvGrpSpPr>
        <p:grpSpPr>
          <a:xfrm>
            <a:off x="2669160" y="1041009"/>
            <a:ext cx="5124342" cy="3545060"/>
            <a:chOff x="1529677" y="822159"/>
            <a:chExt cx="7152510" cy="4999333"/>
          </a:xfrm>
        </p:grpSpPr>
        <p:pic>
          <p:nvPicPr>
            <p:cNvPr id="5" name="Picture 4">
              <a:extLst>
                <a:ext uri="{FF2B5EF4-FFF2-40B4-BE49-F238E27FC236}">
                  <a16:creationId xmlns:a16="http://schemas.microsoft.com/office/drawing/2014/main" id="{79984123-0397-4264-840E-53751FA888AF}"/>
                </a:ext>
              </a:extLst>
            </p:cNvPr>
            <p:cNvPicPr>
              <a:picLocks noChangeAspect="1"/>
            </p:cNvPicPr>
            <p:nvPr/>
          </p:nvPicPr>
          <p:blipFill>
            <a:blip r:embed="rId3"/>
            <a:stretch>
              <a:fillRect/>
            </a:stretch>
          </p:blipFill>
          <p:spPr>
            <a:xfrm>
              <a:off x="1529677" y="822159"/>
              <a:ext cx="7152510" cy="4999333"/>
            </a:xfrm>
            <a:prstGeom prst="rect">
              <a:avLst/>
            </a:prstGeom>
          </p:spPr>
        </p:pic>
        <p:sp>
          <p:nvSpPr>
            <p:cNvPr id="8" name="Rectangle: Top Corners One Rounded and One Snipped 7">
              <a:extLst>
                <a:ext uri="{FF2B5EF4-FFF2-40B4-BE49-F238E27FC236}">
                  <a16:creationId xmlns:a16="http://schemas.microsoft.com/office/drawing/2014/main" id="{F79B2864-AEB2-46E6-BD74-344D2BD9AC92}"/>
                </a:ext>
              </a:extLst>
            </p:cNvPr>
            <p:cNvSpPr/>
            <p:nvPr/>
          </p:nvSpPr>
          <p:spPr>
            <a:xfrm>
              <a:off x="1684346" y="1036508"/>
              <a:ext cx="2832570" cy="276946"/>
            </a:xfrm>
            <a:prstGeom prst="snipRoundRect">
              <a:avLst/>
            </a:prstGeom>
            <a:solidFill>
              <a:srgbClr val="FFFF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Top Corners One Rounded and One Snipped 8">
              <a:extLst>
                <a:ext uri="{FF2B5EF4-FFF2-40B4-BE49-F238E27FC236}">
                  <a16:creationId xmlns:a16="http://schemas.microsoft.com/office/drawing/2014/main" id="{DB7AA0A4-BACC-484A-8D14-6210CC83CE58}"/>
                </a:ext>
              </a:extLst>
            </p:cNvPr>
            <p:cNvSpPr/>
            <p:nvPr/>
          </p:nvSpPr>
          <p:spPr>
            <a:xfrm flipV="1">
              <a:off x="1750447" y="2927149"/>
              <a:ext cx="2105457" cy="276945"/>
            </a:xfrm>
            <a:prstGeom prst="snipRoundRect">
              <a:avLst/>
            </a:prstGeom>
            <a:solidFill>
              <a:srgbClr val="FFFF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Top Corners One Rounded and One Snipped 11">
              <a:extLst>
                <a:ext uri="{FF2B5EF4-FFF2-40B4-BE49-F238E27FC236}">
                  <a16:creationId xmlns:a16="http://schemas.microsoft.com/office/drawing/2014/main" id="{252FD554-1A3B-4F37-9E3E-F6C4EBEABE39}"/>
                </a:ext>
              </a:extLst>
            </p:cNvPr>
            <p:cNvSpPr/>
            <p:nvPr/>
          </p:nvSpPr>
          <p:spPr>
            <a:xfrm flipV="1">
              <a:off x="2421666" y="3762930"/>
              <a:ext cx="3494392" cy="276944"/>
            </a:xfrm>
            <a:prstGeom prst="snipRoundRect">
              <a:avLst/>
            </a:prstGeom>
            <a:solidFill>
              <a:srgbClr val="FFFF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Rounded Corners 13" descr="White crumpled paper background">
            <a:hlinkHover r:id="" action="ppaction://noaction" highlightClick="1"/>
            <a:extLst>
              <a:ext uri="{FF2B5EF4-FFF2-40B4-BE49-F238E27FC236}">
                <a16:creationId xmlns:a16="http://schemas.microsoft.com/office/drawing/2014/main" id="{212F584C-ED70-E4DE-08A8-0011CAC4C542}"/>
              </a:ext>
            </a:extLst>
          </p:cNvPr>
          <p:cNvSpPr/>
          <p:nvPr/>
        </p:nvSpPr>
        <p:spPr>
          <a:xfrm>
            <a:off x="7725603" y="263482"/>
            <a:ext cx="3200686" cy="2104899"/>
          </a:xfrm>
          <a:prstGeom prst="roundRect">
            <a:avLst/>
          </a:prstGeom>
          <a:blipFill dpi="0" rotWithShape="1">
            <a:blip r:embed="rId4">
              <a:extLst>
                <a:ext uri="{BEBA8EAE-BF5A-486C-A8C5-ECC9F3942E4B}">
                  <a14:imgProps xmlns:a14="http://schemas.microsoft.com/office/drawing/2010/main">
                    <a14:imgLayer r:embed="rId5">
                      <a14:imgEffect>
                        <a14:sharpenSoften amount="50000"/>
                      </a14:imgEffect>
                      <a14:imgEffect>
                        <a14:colorTemperature colorTemp="8800"/>
                      </a14:imgEffect>
                    </a14:imgLayer>
                  </a14:imgProps>
                </a:ext>
                <a:ext uri="{28A0092B-C50C-407E-A947-70E740481C1C}">
                  <a14:useLocalDpi xmlns:a14="http://schemas.microsoft.com/office/drawing/2010/main" val="0"/>
                </a:ext>
              </a:extLst>
            </a:blip>
            <a:srcRect/>
            <a:stretch>
              <a:fillRect l="-21750" r="-1" b="-15340"/>
            </a:stretch>
          </a:blipFill>
          <a:ln w="76200">
            <a:solidFill>
              <a:srgbClr val="BB344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 good search gets </a:t>
            </a:r>
            <a:r>
              <a:rPr lang="en-US" sz="3200" b="1" dirty="0">
                <a:solidFill>
                  <a:schemeClr val="tx1"/>
                </a:solidFill>
              </a:rPr>
              <a:t>many</a:t>
            </a:r>
            <a:r>
              <a:rPr lang="en-US" sz="3200" dirty="0">
                <a:solidFill>
                  <a:schemeClr val="tx1"/>
                </a:solidFill>
              </a:rPr>
              <a:t> </a:t>
            </a:r>
            <a:r>
              <a:rPr lang="en-US" sz="3200" b="1" dirty="0">
                <a:solidFill>
                  <a:schemeClr val="tx1"/>
                </a:solidFill>
              </a:rPr>
              <a:t>relevant</a:t>
            </a:r>
            <a:r>
              <a:rPr lang="en-US" sz="3200" dirty="0">
                <a:solidFill>
                  <a:schemeClr val="tx1"/>
                </a:solidFill>
              </a:rPr>
              <a:t> results</a:t>
            </a:r>
          </a:p>
        </p:txBody>
      </p:sp>
      <p:sp>
        <p:nvSpPr>
          <p:cNvPr id="15" name="Rectangle: Rounded Corners 14" descr="White crumpled paper background">
            <a:hlinkHover r:id="" action="ppaction://noaction" highlightClick="1"/>
            <a:extLst>
              <a:ext uri="{FF2B5EF4-FFF2-40B4-BE49-F238E27FC236}">
                <a16:creationId xmlns:a16="http://schemas.microsoft.com/office/drawing/2014/main" id="{151283E5-039D-623E-B723-94585F289FFB}"/>
              </a:ext>
            </a:extLst>
          </p:cNvPr>
          <p:cNvSpPr/>
          <p:nvPr/>
        </p:nvSpPr>
        <p:spPr>
          <a:xfrm>
            <a:off x="7249169" y="2631863"/>
            <a:ext cx="3677120" cy="2104899"/>
          </a:xfrm>
          <a:prstGeom prst="roundRect">
            <a:avLst/>
          </a:prstGeom>
          <a:blipFill dpi="0" rotWithShape="1">
            <a:blip r:embed="rId4">
              <a:extLst>
                <a:ext uri="{BEBA8EAE-BF5A-486C-A8C5-ECC9F3942E4B}">
                  <a14:imgProps xmlns:a14="http://schemas.microsoft.com/office/drawing/2010/main">
                    <a14:imgLayer r:embed="rId5">
                      <a14:imgEffect>
                        <a14:sharpenSoften amount="50000"/>
                      </a14:imgEffect>
                      <a14:imgEffect>
                        <a14:colorTemperature colorTemp="8800"/>
                      </a14:imgEffect>
                    </a14:imgLayer>
                  </a14:imgProps>
                </a:ext>
                <a:ext uri="{28A0092B-C50C-407E-A947-70E740481C1C}">
                  <a14:useLocalDpi xmlns:a14="http://schemas.microsoft.com/office/drawing/2010/main" val="0"/>
                </a:ext>
              </a:extLst>
            </a:blip>
            <a:srcRect/>
            <a:stretch>
              <a:fillRect l="-21750" r="-1" b="-15340"/>
            </a:stretch>
          </a:blipFill>
          <a:ln w="76200">
            <a:solidFill>
              <a:srgbClr val="BB344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Which of these studies has the </a:t>
            </a:r>
            <a:r>
              <a:rPr lang="en-US" sz="3200" b="1" dirty="0">
                <a:solidFill>
                  <a:schemeClr val="tx1"/>
                </a:solidFill>
              </a:rPr>
              <a:t>best evidence?</a:t>
            </a:r>
            <a:endParaRPr lang="en-US" sz="3200" dirty="0">
              <a:solidFill>
                <a:schemeClr val="tx1"/>
              </a:solidFill>
              <a:cs typeface="Calibri"/>
            </a:endParaRPr>
          </a:p>
        </p:txBody>
      </p:sp>
    </p:spTree>
    <p:extLst>
      <p:ext uri="{BB962C8B-B14F-4D97-AF65-F5344CB8AC3E}">
        <p14:creationId xmlns:p14="http://schemas.microsoft.com/office/powerpoint/2010/main" val="283906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grpId="0" nodeType="clickEffect">
                                  <p:stCondLst>
                                    <p:cond delay="0"/>
                                  </p:stCondLst>
                                  <p:childTnLst>
                                    <p:animRot by="120000">
                                      <p:cBhvr>
                                        <p:cTn id="14" dur="100" fill="hold">
                                          <p:stCondLst>
                                            <p:cond delay="0"/>
                                          </p:stCondLst>
                                        </p:cTn>
                                        <p:tgtEl>
                                          <p:spTgt spid="15"/>
                                        </p:tgtEl>
                                        <p:attrNameLst>
                                          <p:attrName>r</p:attrName>
                                        </p:attrNameLst>
                                      </p:cBhvr>
                                    </p:animRot>
                                    <p:animRot by="-240000">
                                      <p:cBhvr>
                                        <p:cTn id="15" dur="200" fill="hold">
                                          <p:stCondLst>
                                            <p:cond delay="200"/>
                                          </p:stCondLst>
                                        </p:cTn>
                                        <p:tgtEl>
                                          <p:spTgt spid="15"/>
                                        </p:tgtEl>
                                        <p:attrNameLst>
                                          <p:attrName>r</p:attrName>
                                        </p:attrNameLst>
                                      </p:cBhvr>
                                    </p:animRot>
                                    <p:animRot by="240000">
                                      <p:cBhvr>
                                        <p:cTn id="16" dur="200" fill="hold">
                                          <p:stCondLst>
                                            <p:cond delay="400"/>
                                          </p:stCondLst>
                                        </p:cTn>
                                        <p:tgtEl>
                                          <p:spTgt spid="15"/>
                                        </p:tgtEl>
                                        <p:attrNameLst>
                                          <p:attrName>r</p:attrName>
                                        </p:attrNameLst>
                                      </p:cBhvr>
                                    </p:animRot>
                                    <p:animRot by="-240000">
                                      <p:cBhvr>
                                        <p:cTn id="17" dur="200" fill="hold">
                                          <p:stCondLst>
                                            <p:cond delay="600"/>
                                          </p:stCondLst>
                                        </p:cTn>
                                        <p:tgtEl>
                                          <p:spTgt spid="15"/>
                                        </p:tgtEl>
                                        <p:attrNameLst>
                                          <p:attrName>r</p:attrName>
                                        </p:attrNameLst>
                                      </p:cBhvr>
                                    </p:animRot>
                                    <p:animRot by="120000">
                                      <p:cBhvr>
                                        <p:cTn id="18"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5202F5-828A-6303-3F87-CEA2CE009656}"/>
              </a:ext>
            </a:extLst>
          </p:cNvPr>
          <p:cNvSpPr>
            <a:spLocks noGrp="1"/>
          </p:cNvSpPr>
          <p:nvPr>
            <p:ph type="body" idx="1"/>
          </p:nvPr>
        </p:nvSpPr>
        <p:spPr>
          <a:xfrm>
            <a:off x="1204834" y="3196763"/>
            <a:ext cx="10515600" cy="1500187"/>
          </a:xfrm>
        </p:spPr>
        <p:txBody>
          <a:bodyPr>
            <a:normAutofit/>
          </a:bodyPr>
          <a:lstStyle/>
          <a:p>
            <a:r>
              <a:rPr lang="en-US" sz="3200" b="0" i="0" dirty="0">
                <a:solidFill>
                  <a:schemeClr val="bg2">
                    <a:lumMod val="25000"/>
                  </a:schemeClr>
                </a:solidFill>
                <a:effectLst/>
                <a:latin typeface="Amasis MT Pro" panose="02040504050005020304" pitchFamily="18" charset="0"/>
              </a:rPr>
              <a:t>The daredevil game of to-the-death database searching.</a:t>
            </a:r>
            <a:endParaRPr lang="en-US" sz="3200" dirty="0">
              <a:solidFill>
                <a:schemeClr val="bg2">
                  <a:lumMod val="25000"/>
                </a:schemeClr>
              </a:solidFill>
              <a:latin typeface="Amasis MT Pro" panose="02040504050005020304" pitchFamily="18" charset="0"/>
            </a:endParaRPr>
          </a:p>
        </p:txBody>
      </p:sp>
      <p:grpSp>
        <p:nvGrpSpPr>
          <p:cNvPr id="50" name="Group 49">
            <a:extLst>
              <a:ext uri="{FF2B5EF4-FFF2-40B4-BE49-F238E27FC236}">
                <a16:creationId xmlns:a16="http://schemas.microsoft.com/office/drawing/2014/main" id="{FC446730-5252-23D4-6801-C8920061EE20}"/>
              </a:ext>
            </a:extLst>
          </p:cNvPr>
          <p:cNvGrpSpPr/>
          <p:nvPr/>
        </p:nvGrpSpPr>
        <p:grpSpPr>
          <a:xfrm>
            <a:off x="-6361" y="-3184"/>
            <a:ext cx="12179304" cy="6881312"/>
            <a:chOff x="-6361" y="-3184"/>
            <a:chExt cx="12179304" cy="6881312"/>
          </a:xfrm>
        </p:grpSpPr>
        <p:grpSp>
          <p:nvGrpSpPr>
            <p:cNvPr id="13" name="Group 12">
              <a:extLst>
                <a:ext uri="{FF2B5EF4-FFF2-40B4-BE49-F238E27FC236}">
                  <a16:creationId xmlns:a16="http://schemas.microsoft.com/office/drawing/2014/main" id="{207195D1-C143-680E-67E6-FEFED6964DCE}"/>
                </a:ext>
              </a:extLst>
            </p:cNvPr>
            <p:cNvGrpSpPr/>
            <p:nvPr/>
          </p:nvGrpSpPr>
          <p:grpSpPr>
            <a:xfrm rot="16200000">
              <a:off x="-2865752" y="3013075"/>
              <a:ext cx="6563353" cy="831850"/>
              <a:chOff x="-1" y="-24841"/>
              <a:chExt cx="11347452" cy="1574350"/>
            </a:xfrm>
          </p:grpSpPr>
          <p:pic>
            <p:nvPicPr>
              <p:cNvPr id="12" name="Picture 11" descr="A red and black design on a rug&#10;&#10;Description automatically generated">
                <a:extLst>
                  <a:ext uri="{FF2B5EF4-FFF2-40B4-BE49-F238E27FC236}">
                    <a16:creationId xmlns:a16="http://schemas.microsoft.com/office/drawing/2014/main" id="{87A30D81-0FD6-B818-487D-320B1A49C0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689341" y="-2120634"/>
                <a:ext cx="1562318" cy="5753903"/>
              </a:xfrm>
              <a:prstGeom prst="rect">
                <a:avLst/>
              </a:prstGeom>
            </p:spPr>
          </p:pic>
          <p:pic>
            <p:nvPicPr>
              <p:cNvPr id="9" name="Picture 8" descr="A red and black design on a rug&#10;&#10;Description automatically generated">
                <a:extLst>
                  <a:ext uri="{FF2B5EF4-FFF2-40B4-BE49-F238E27FC236}">
                    <a16:creationId xmlns:a16="http://schemas.microsoft.com/office/drawing/2014/main" id="{4CF29752-CBC8-AB41-C2CC-910290C63A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95792" y="-2108602"/>
                <a:ext cx="1562318" cy="5753903"/>
              </a:xfrm>
              <a:prstGeom prst="rect">
                <a:avLst/>
              </a:prstGeom>
            </p:spPr>
          </p:pic>
        </p:grpSp>
        <p:grpSp>
          <p:nvGrpSpPr>
            <p:cNvPr id="14" name="Group 13">
              <a:extLst>
                <a:ext uri="{FF2B5EF4-FFF2-40B4-BE49-F238E27FC236}">
                  <a16:creationId xmlns:a16="http://schemas.microsoft.com/office/drawing/2014/main" id="{D17925D0-D538-D3DF-EA88-8A0F3A5E4302}"/>
                </a:ext>
              </a:extLst>
            </p:cNvPr>
            <p:cNvGrpSpPr/>
            <p:nvPr/>
          </p:nvGrpSpPr>
          <p:grpSpPr>
            <a:xfrm rot="5400000" flipH="1">
              <a:off x="8475341" y="3013074"/>
              <a:ext cx="6563353" cy="831850"/>
              <a:chOff x="-1" y="-24841"/>
              <a:chExt cx="11347452" cy="1574350"/>
            </a:xfrm>
          </p:grpSpPr>
          <p:pic>
            <p:nvPicPr>
              <p:cNvPr id="15" name="Picture 14" descr="A red and black design on a rug&#10;&#10;Description automatically generated">
                <a:extLst>
                  <a:ext uri="{FF2B5EF4-FFF2-40B4-BE49-F238E27FC236}">
                    <a16:creationId xmlns:a16="http://schemas.microsoft.com/office/drawing/2014/main" id="{1E8846A4-2877-7087-4E20-17550AD481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689341" y="-2120634"/>
                <a:ext cx="1562318" cy="5753903"/>
              </a:xfrm>
              <a:prstGeom prst="rect">
                <a:avLst/>
              </a:prstGeom>
            </p:spPr>
          </p:pic>
          <p:pic>
            <p:nvPicPr>
              <p:cNvPr id="16" name="Picture 15" descr="A red and black design on a rug&#10;&#10;Description automatically generated">
                <a:extLst>
                  <a:ext uri="{FF2B5EF4-FFF2-40B4-BE49-F238E27FC236}">
                    <a16:creationId xmlns:a16="http://schemas.microsoft.com/office/drawing/2014/main" id="{DB4409D6-5893-33E1-D3F2-1A6660CFF8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95792" y="-2108602"/>
                <a:ext cx="1562318" cy="5753903"/>
              </a:xfrm>
              <a:prstGeom prst="rect">
                <a:avLst/>
              </a:prstGeom>
            </p:spPr>
          </p:pic>
        </p:grpSp>
        <p:grpSp>
          <p:nvGrpSpPr>
            <p:cNvPr id="24" name="Group 23">
              <a:extLst>
                <a:ext uri="{FF2B5EF4-FFF2-40B4-BE49-F238E27FC236}">
                  <a16:creationId xmlns:a16="http://schemas.microsoft.com/office/drawing/2014/main" id="{D324CE65-FB47-9A2F-1646-011DF404F22C}"/>
                </a:ext>
              </a:extLst>
            </p:cNvPr>
            <p:cNvGrpSpPr/>
            <p:nvPr/>
          </p:nvGrpSpPr>
          <p:grpSpPr>
            <a:xfrm>
              <a:off x="1047045" y="6075947"/>
              <a:ext cx="10074419" cy="802181"/>
              <a:chOff x="1047045" y="6075947"/>
              <a:chExt cx="10074419" cy="802181"/>
            </a:xfrm>
          </p:grpSpPr>
          <p:grpSp>
            <p:nvGrpSpPr>
              <p:cNvPr id="20" name="Group 19">
                <a:extLst>
                  <a:ext uri="{FF2B5EF4-FFF2-40B4-BE49-F238E27FC236}">
                    <a16:creationId xmlns:a16="http://schemas.microsoft.com/office/drawing/2014/main" id="{5E3D7CE8-F6AC-2666-7719-6B06D83E3AD8}"/>
                  </a:ext>
                </a:extLst>
              </p:cNvPr>
              <p:cNvGrpSpPr/>
              <p:nvPr/>
            </p:nvGrpSpPr>
            <p:grpSpPr>
              <a:xfrm>
                <a:off x="1047045" y="6075947"/>
                <a:ext cx="5048955" cy="794085"/>
                <a:chOff x="1047045" y="5689889"/>
                <a:chExt cx="7952278" cy="1180143"/>
              </a:xfrm>
            </p:grpSpPr>
            <p:pic>
              <p:nvPicPr>
                <p:cNvPr id="18" name="Picture 17" descr="A red triangle with black lines&#10;&#10;Description automatically generated">
                  <a:extLst>
                    <a:ext uri="{FF2B5EF4-FFF2-40B4-BE49-F238E27FC236}">
                      <a16:creationId xmlns:a16="http://schemas.microsoft.com/office/drawing/2014/main" id="{263B1114-9DF9-461D-4370-F375FEF403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19" name="Picture 18" descr="A red triangle with black lines&#10;&#10;Description automatically generated">
                  <a:extLst>
                    <a:ext uri="{FF2B5EF4-FFF2-40B4-BE49-F238E27FC236}">
                      <a16:creationId xmlns:a16="http://schemas.microsoft.com/office/drawing/2014/main" id="{2ECD3364-39C3-A0A0-D162-BE3E2DEE9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nvGrpSpPr>
              <p:cNvPr id="21" name="Group 20">
                <a:extLst>
                  <a:ext uri="{FF2B5EF4-FFF2-40B4-BE49-F238E27FC236}">
                    <a16:creationId xmlns:a16="http://schemas.microsoft.com/office/drawing/2014/main" id="{A3AF5677-6F4C-709C-E4CC-66E36109C6C9}"/>
                  </a:ext>
                </a:extLst>
              </p:cNvPr>
              <p:cNvGrpSpPr/>
              <p:nvPr/>
            </p:nvGrpSpPr>
            <p:grpSpPr>
              <a:xfrm>
                <a:off x="6072509" y="6084043"/>
                <a:ext cx="5048955" cy="794085"/>
                <a:chOff x="1047045" y="5689889"/>
                <a:chExt cx="7952278" cy="1180143"/>
              </a:xfrm>
            </p:grpSpPr>
            <p:pic>
              <p:nvPicPr>
                <p:cNvPr id="22" name="Picture 21" descr="A red triangle with black lines&#10;&#10;Description automatically generated">
                  <a:extLst>
                    <a:ext uri="{FF2B5EF4-FFF2-40B4-BE49-F238E27FC236}">
                      <a16:creationId xmlns:a16="http://schemas.microsoft.com/office/drawing/2014/main" id="{7467DCDF-EF65-166B-9D05-C00887BA0C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23" name="Picture 22" descr="A red triangle with black lines&#10;&#10;Description automatically generated">
                  <a:extLst>
                    <a:ext uri="{FF2B5EF4-FFF2-40B4-BE49-F238E27FC236}">
                      <a16:creationId xmlns:a16="http://schemas.microsoft.com/office/drawing/2014/main" id="{A7693CBB-B6C0-202B-C84B-39BDFE159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grpSp>
          <p:nvGrpSpPr>
            <p:cNvPr id="25" name="Group 24">
              <a:extLst>
                <a:ext uri="{FF2B5EF4-FFF2-40B4-BE49-F238E27FC236}">
                  <a16:creationId xmlns:a16="http://schemas.microsoft.com/office/drawing/2014/main" id="{DC8E711B-B3EE-865C-D244-E651FFDD15A3}"/>
                </a:ext>
              </a:extLst>
            </p:cNvPr>
            <p:cNvGrpSpPr/>
            <p:nvPr/>
          </p:nvGrpSpPr>
          <p:grpSpPr>
            <a:xfrm flipH="1" flipV="1">
              <a:off x="1047045" y="0"/>
              <a:ext cx="10074419" cy="802181"/>
              <a:chOff x="1047045" y="6075947"/>
              <a:chExt cx="10074419" cy="802181"/>
            </a:xfrm>
          </p:grpSpPr>
          <p:grpSp>
            <p:nvGrpSpPr>
              <p:cNvPr id="26" name="Group 25">
                <a:extLst>
                  <a:ext uri="{FF2B5EF4-FFF2-40B4-BE49-F238E27FC236}">
                    <a16:creationId xmlns:a16="http://schemas.microsoft.com/office/drawing/2014/main" id="{95FC90DE-32AF-461F-A707-2D51915342F0}"/>
                  </a:ext>
                </a:extLst>
              </p:cNvPr>
              <p:cNvGrpSpPr/>
              <p:nvPr/>
            </p:nvGrpSpPr>
            <p:grpSpPr>
              <a:xfrm>
                <a:off x="1047045" y="6075947"/>
                <a:ext cx="5048955" cy="794085"/>
                <a:chOff x="1047045" y="5689889"/>
                <a:chExt cx="7952278" cy="1180143"/>
              </a:xfrm>
            </p:grpSpPr>
            <p:pic>
              <p:nvPicPr>
                <p:cNvPr id="30" name="Picture 29" descr="A red triangle with black lines&#10;&#10;Description automatically generated">
                  <a:extLst>
                    <a:ext uri="{FF2B5EF4-FFF2-40B4-BE49-F238E27FC236}">
                      <a16:creationId xmlns:a16="http://schemas.microsoft.com/office/drawing/2014/main" id="{5F4DD085-A863-D3C2-EDDA-4C18470387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31" name="Picture 30" descr="A red triangle with black lines&#10;&#10;Description automatically generated">
                  <a:extLst>
                    <a:ext uri="{FF2B5EF4-FFF2-40B4-BE49-F238E27FC236}">
                      <a16:creationId xmlns:a16="http://schemas.microsoft.com/office/drawing/2014/main" id="{61BC0E9A-8B6C-C79D-1067-814B9DFB57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nvGrpSpPr>
              <p:cNvPr id="27" name="Group 26">
                <a:extLst>
                  <a:ext uri="{FF2B5EF4-FFF2-40B4-BE49-F238E27FC236}">
                    <a16:creationId xmlns:a16="http://schemas.microsoft.com/office/drawing/2014/main" id="{DA15A215-F5D1-BEB6-76E6-5CA23A41E49D}"/>
                  </a:ext>
                </a:extLst>
              </p:cNvPr>
              <p:cNvGrpSpPr/>
              <p:nvPr/>
            </p:nvGrpSpPr>
            <p:grpSpPr>
              <a:xfrm>
                <a:off x="6072509" y="6084043"/>
                <a:ext cx="5048955" cy="794085"/>
                <a:chOff x="1047045" y="5689889"/>
                <a:chExt cx="7952278" cy="1180143"/>
              </a:xfrm>
            </p:grpSpPr>
            <p:pic>
              <p:nvPicPr>
                <p:cNvPr id="28" name="Picture 27" descr="A red triangle with black lines&#10;&#10;Description automatically generated">
                  <a:extLst>
                    <a:ext uri="{FF2B5EF4-FFF2-40B4-BE49-F238E27FC236}">
                      <a16:creationId xmlns:a16="http://schemas.microsoft.com/office/drawing/2014/main" id="{E02A7AE6-A495-044A-B087-CA34CF487B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29" name="Picture 28" descr="A red triangle with black lines&#10;&#10;Description automatically generated">
                  <a:extLst>
                    <a:ext uri="{FF2B5EF4-FFF2-40B4-BE49-F238E27FC236}">
                      <a16:creationId xmlns:a16="http://schemas.microsoft.com/office/drawing/2014/main" id="{05AF0B12-17FB-109D-F78A-13512F3C78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grpSp>
          <p:nvGrpSpPr>
            <p:cNvPr id="40" name="Group 39">
              <a:extLst>
                <a:ext uri="{FF2B5EF4-FFF2-40B4-BE49-F238E27FC236}">
                  <a16:creationId xmlns:a16="http://schemas.microsoft.com/office/drawing/2014/main" id="{866C0C10-433B-8BD2-5882-748D4FBC6AF4}"/>
                </a:ext>
              </a:extLst>
            </p:cNvPr>
            <p:cNvGrpSpPr/>
            <p:nvPr/>
          </p:nvGrpSpPr>
          <p:grpSpPr>
            <a:xfrm>
              <a:off x="9764075" y="8097"/>
              <a:ext cx="2406048" cy="2394769"/>
              <a:chOff x="9764075" y="8097"/>
              <a:chExt cx="2406048" cy="2394769"/>
            </a:xfrm>
          </p:grpSpPr>
          <p:pic>
            <p:nvPicPr>
              <p:cNvPr id="33" name="Picture 32" descr="A close up of a drawing&#10;&#10;Description automatically generated">
                <a:extLst>
                  <a:ext uri="{FF2B5EF4-FFF2-40B4-BE49-F238E27FC236}">
                    <a16:creationId xmlns:a16="http://schemas.microsoft.com/office/drawing/2014/main" id="{924E2A9C-DE8C-38EB-63DD-0DC0856B56D6}"/>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35" name="Picture 34" descr="A white surface with black specks&#10;&#10;Description automatically generated">
                <a:extLst>
                  <a:ext uri="{FF2B5EF4-FFF2-40B4-BE49-F238E27FC236}">
                    <a16:creationId xmlns:a16="http://schemas.microsoft.com/office/drawing/2014/main" id="{EFAD0316-8CCA-25D6-D2F7-5A21BC1253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41" name="Group 40">
              <a:extLst>
                <a:ext uri="{FF2B5EF4-FFF2-40B4-BE49-F238E27FC236}">
                  <a16:creationId xmlns:a16="http://schemas.microsoft.com/office/drawing/2014/main" id="{37AA8A03-D47E-4B09-B98D-67FB67CF99A7}"/>
                </a:ext>
              </a:extLst>
            </p:cNvPr>
            <p:cNvGrpSpPr/>
            <p:nvPr/>
          </p:nvGrpSpPr>
          <p:grpSpPr>
            <a:xfrm rot="16200000">
              <a:off x="168413" y="-177956"/>
              <a:ext cx="2289182" cy="2638726"/>
              <a:chOff x="9764075" y="8097"/>
              <a:chExt cx="2406048" cy="2394769"/>
            </a:xfrm>
          </p:grpSpPr>
          <p:pic>
            <p:nvPicPr>
              <p:cNvPr id="42" name="Picture 41" descr="A close up of a drawing&#10;&#10;Description automatically generated">
                <a:extLst>
                  <a:ext uri="{FF2B5EF4-FFF2-40B4-BE49-F238E27FC236}">
                    <a16:creationId xmlns:a16="http://schemas.microsoft.com/office/drawing/2014/main" id="{EFBA9E39-45C5-4892-1BB6-30D0C6CA7687}"/>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43" name="Picture 42" descr="A white surface with black specks&#10;&#10;Description automatically generated">
                <a:extLst>
                  <a:ext uri="{FF2B5EF4-FFF2-40B4-BE49-F238E27FC236}">
                    <a16:creationId xmlns:a16="http://schemas.microsoft.com/office/drawing/2014/main" id="{551CCD91-DEC4-5CC7-16B5-20643BA157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44" name="Group 43">
              <a:extLst>
                <a:ext uri="{FF2B5EF4-FFF2-40B4-BE49-F238E27FC236}">
                  <a16:creationId xmlns:a16="http://schemas.microsoft.com/office/drawing/2014/main" id="{53F195FF-6D2B-7083-F728-AC2A82EAD0E7}"/>
                </a:ext>
              </a:extLst>
            </p:cNvPr>
            <p:cNvGrpSpPr/>
            <p:nvPr/>
          </p:nvGrpSpPr>
          <p:grpSpPr>
            <a:xfrm rot="5400000">
              <a:off x="9752657" y="4456104"/>
              <a:ext cx="2284175" cy="2543681"/>
              <a:chOff x="9764075" y="8097"/>
              <a:chExt cx="2406048" cy="2394769"/>
            </a:xfrm>
          </p:grpSpPr>
          <p:pic>
            <p:nvPicPr>
              <p:cNvPr id="45" name="Picture 44" descr="A close up of a drawing&#10;&#10;Description automatically generated">
                <a:extLst>
                  <a:ext uri="{FF2B5EF4-FFF2-40B4-BE49-F238E27FC236}">
                    <a16:creationId xmlns:a16="http://schemas.microsoft.com/office/drawing/2014/main" id="{7337EDF8-3B0D-21AF-27E4-9B43AD9222FF}"/>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46" name="Picture 45" descr="A white surface with black specks&#10;&#10;Description automatically generated">
                <a:extLst>
                  <a:ext uri="{FF2B5EF4-FFF2-40B4-BE49-F238E27FC236}">
                    <a16:creationId xmlns:a16="http://schemas.microsoft.com/office/drawing/2014/main" id="{0C67B65A-6B23-DCF3-A183-D27EF09B63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47" name="Group 46">
              <a:extLst>
                <a:ext uri="{FF2B5EF4-FFF2-40B4-BE49-F238E27FC236}">
                  <a16:creationId xmlns:a16="http://schemas.microsoft.com/office/drawing/2014/main" id="{5756784C-5EFA-1C26-FE56-3AE0CEB8AF48}"/>
                </a:ext>
              </a:extLst>
            </p:cNvPr>
            <p:cNvGrpSpPr/>
            <p:nvPr/>
          </p:nvGrpSpPr>
          <p:grpSpPr>
            <a:xfrm rot="10800000">
              <a:off x="-6361" y="4463231"/>
              <a:ext cx="2406048" cy="2394769"/>
              <a:chOff x="9764075" y="8097"/>
              <a:chExt cx="2406048" cy="2394769"/>
            </a:xfrm>
          </p:grpSpPr>
          <p:pic>
            <p:nvPicPr>
              <p:cNvPr id="48" name="Picture 47" descr="A close up of a drawing&#10;&#10;Description automatically generated">
                <a:extLst>
                  <a:ext uri="{FF2B5EF4-FFF2-40B4-BE49-F238E27FC236}">
                    <a16:creationId xmlns:a16="http://schemas.microsoft.com/office/drawing/2014/main" id="{DA93CC21-F485-4E81-0030-94B5E49C25B1}"/>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49" name="Picture 48" descr="A white surface with black specks&#10;&#10;Description automatically generated">
                <a:extLst>
                  <a:ext uri="{FF2B5EF4-FFF2-40B4-BE49-F238E27FC236}">
                    <a16:creationId xmlns:a16="http://schemas.microsoft.com/office/drawing/2014/main" id="{D28784C7-0D05-8945-6883-DDB4FD2833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pic>
        <p:nvPicPr>
          <p:cNvPr id="5" name="Picture 4" descr="A black and grey pictograms of people playing a game&#10;&#10;Description automatically generated">
            <a:extLst>
              <a:ext uri="{FF2B5EF4-FFF2-40B4-BE49-F238E27FC236}">
                <a16:creationId xmlns:a16="http://schemas.microsoft.com/office/drawing/2014/main" id="{C43109B4-D5A5-2B6A-0497-43542DA40F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8695" y="4171837"/>
            <a:ext cx="7279750" cy="1244402"/>
          </a:xfrm>
          <a:prstGeom prst="rect">
            <a:avLst/>
          </a:prstGeom>
          <a:effectLst>
            <a:outerShdw blurRad="50800" dist="38100" dir="5400000" algn="t" rotWithShape="0">
              <a:prstClr val="black">
                <a:alpha val="40000"/>
              </a:prstClr>
            </a:outerShdw>
          </a:effectLst>
        </p:spPr>
      </p:pic>
      <p:sp>
        <p:nvSpPr>
          <p:cNvPr id="2" name="Title 1">
            <a:extLst>
              <a:ext uri="{FF2B5EF4-FFF2-40B4-BE49-F238E27FC236}">
                <a16:creationId xmlns:a16="http://schemas.microsoft.com/office/drawing/2014/main" id="{2089978E-CF91-4649-F2BB-441412EC8126}"/>
              </a:ext>
            </a:extLst>
          </p:cNvPr>
          <p:cNvSpPr>
            <a:spLocks noGrp="1"/>
          </p:cNvSpPr>
          <p:nvPr>
            <p:ph type="title"/>
          </p:nvPr>
        </p:nvSpPr>
        <p:spPr>
          <a:xfrm>
            <a:off x="1204834" y="236182"/>
            <a:ext cx="10515600" cy="2852737"/>
          </a:xfrm>
        </p:spPr>
        <p:txBody>
          <a:bodyPr>
            <a:normAutofit/>
          </a:bodyPr>
          <a:lstStyle/>
          <a:p>
            <a:r>
              <a:rPr lang="en-US" sz="8000" b="1" dirty="0">
                <a:solidFill>
                  <a:srgbClr val="BB3246"/>
                </a:solidFill>
                <a:latin typeface="Amasis MT Pro" panose="02040504050005020304" pitchFamily="18" charset="0"/>
              </a:rPr>
              <a:t>Search &amp; Destroy</a:t>
            </a:r>
          </a:p>
        </p:txBody>
      </p:sp>
    </p:spTree>
    <p:extLst>
      <p:ext uri="{BB962C8B-B14F-4D97-AF65-F5344CB8AC3E}">
        <p14:creationId xmlns:p14="http://schemas.microsoft.com/office/powerpoint/2010/main" val="36712514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53AEFEF-573E-68B6-5782-30B03D9C8471}"/>
              </a:ext>
            </a:extLst>
          </p:cNvPr>
          <p:cNvGrpSpPr/>
          <p:nvPr/>
        </p:nvGrpSpPr>
        <p:grpSpPr>
          <a:xfrm>
            <a:off x="-6361" y="-3184"/>
            <a:ext cx="12179304" cy="6881312"/>
            <a:chOff x="-6361" y="-3184"/>
            <a:chExt cx="12179304" cy="6881312"/>
          </a:xfrm>
        </p:grpSpPr>
        <p:grpSp>
          <p:nvGrpSpPr>
            <p:cNvPr id="9" name="Group 8">
              <a:extLst>
                <a:ext uri="{FF2B5EF4-FFF2-40B4-BE49-F238E27FC236}">
                  <a16:creationId xmlns:a16="http://schemas.microsoft.com/office/drawing/2014/main" id="{CDF5A450-DADC-90E5-8C1E-A72771DC36CB}"/>
                </a:ext>
              </a:extLst>
            </p:cNvPr>
            <p:cNvGrpSpPr/>
            <p:nvPr/>
          </p:nvGrpSpPr>
          <p:grpSpPr>
            <a:xfrm rot="16200000">
              <a:off x="-2865752" y="3013075"/>
              <a:ext cx="6563353" cy="831850"/>
              <a:chOff x="-1" y="-24841"/>
              <a:chExt cx="11347452" cy="1574350"/>
            </a:xfrm>
          </p:grpSpPr>
          <p:pic>
            <p:nvPicPr>
              <p:cNvPr id="1037" name="Picture 1036" descr="A red and black design on a rug&#10;&#10;Description automatically generated">
                <a:extLst>
                  <a:ext uri="{FF2B5EF4-FFF2-40B4-BE49-F238E27FC236}">
                    <a16:creationId xmlns:a16="http://schemas.microsoft.com/office/drawing/2014/main" id="{2D371DF2-0A3C-73BC-8F39-7FAC40A1E3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689341" y="-2120634"/>
                <a:ext cx="1562318" cy="5753903"/>
              </a:xfrm>
              <a:prstGeom prst="rect">
                <a:avLst/>
              </a:prstGeom>
            </p:spPr>
          </p:pic>
          <p:pic>
            <p:nvPicPr>
              <p:cNvPr id="1039" name="Picture 1038" descr="A red and black design on a rug&#10;&#10;Description automatically generated">
                <a:extLst>
                  <a:ext uri="{FF2B5EF4-FFF2-40B4-BE49-F238E27FC236}">
                    <a16:creationId xmlns:a16="http://schemas.microsoft.com/office/drawing/2014/main" id="{24E8872E-3464-7BD6-955F-A375CD7109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95792" y="-2108602"/>
                <a:ext cx="1562318" cy="5753903"/>
              </a:xfrm>
              <a:prstGeom prst="rect">
                <a:avLst/>
              </a:prstGeom>
            </p:spPr>
          </p:pic>
        </p:grpSp>
        <p:grpSp>
          <p:nvGrpSpPr>
            <p:cNvPr id="10" name="Group 9">
              <a:extLst>
                <a:ext uri="{FF2B5EF4-FFF2-40B4-BE49-F238E27FC236}">
                  <a16:creationId xmlns:a16="http://schemas.microsoft.com/office/drawing/2014/main" id="{3F68F9BC-6749-8365-50EA-0CCE507141D7}"/>
                </a:ext>
              </a:extLst>
            </p:cNvPr>
            <p:cNvGrpSpPr/>
            <p:nvPr/>
          </p:nvGrpSpPr>
          <p:grpSpPr>
            <a:xfrm rot="5400000" flipH="1">
              <a:off x="8475341" y="3013074"/>
              <a:ext cx="6563353" cy="831850"/>
              <a:chOff x="-1" y="-24841"/>
              <a:chExt cx="11347452" cy="1574350"/>
            </a:xfrm>
          </p:grpSpPr>
          <p:pic>
            <p:nvPicPr>
              <p:cNvPr id="1033" name="Picture 1032" descr="A red and black design on a rug&#10;&#10;Description automatically generated">
                <a:extLst>
                  <a:ext uri="{FF2B5EF4-FFF2-40B4-BE49-F238E27FC236}">
                    <a16:creationId xmlns:a16="http://schemas.microsoft.com/office/drawing/2014/main" id="{1DB8B594-A6A2-8C13-C6AE-3B8C25DDC0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689341" y="-2120634"/>
                <a:ext cx="1562318" cy="5753903"/>
              </a:xfrm>
              <a:prstGeom prst="rect">
                <a:avLst/>
              </a:prstGeom>
            </p:spPr>
          </p:pic>
          <p:pic>
            <p:nvPicPr>
              <p:cNvPr id="1035" name="Picture 1034" descr="A red and black design on a rug&#10;&#10;Description automatically generated">
                <a:extLst>
                  <a:ext uri="{FF2B5EF4-FFF2-40B4-BE49-F238E27FC236}">
                    <a16:creationId xmlns:a16="http://schemas.microsoft.com/office/drawing/2014/main" id="{CF35889A-7D53-0220-0AEC-0DDC6E8347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95792" y="-2108602"/>
                <a:ext cx="1562318" cy="5753903"/>
              </a:xfrm>
              <a:prstGeom prst="rect">
                <a:avLst/>
              </a:prstGeom>
            </p:spPr>
          </p:pic>
        </p:grpSp>
        <p:grpSp>
          <p:nvGrpSpPr>
            <p:cNvPr id="11" name="Group 10">
              <a:extLst>
                <a:ext uri="{FF2B5EF4-FFF2-40B4-BE49-F238E27FC236}">
                  <a16:creationId xmlns:a16="http://schemas.microsoft.com/office/drawing/2014/main" id="{90AFAB60-F745-4055-FA5D-D532A5AF67BD}"/>
                </a:ext>
              </a:extLst>
            </p:cNvPr>
            <p:cNvGrpSpPr/>
            <p:nvPr/>
          </p:nvGrpSpPr>
          <p:grpSpPr>
            <a:xfrm>
              <a:off x="1047045" y="6075947"/>
              <a:ext cx="10074419" cy="802181"/>
              <a:chOff x="1047045" y="6075947"/>
              <a:chExt cx="10074419" cy="802181"/>
            </a:xfrm>
          </p:grpSpPr>
          <p:grpSp>
            <p:nvGrpSpPr>
              <p:cNvPr id="31" name="Group 30">
                <a:extLst>
                  <a:ext uri="{FF2B5EF4-FFF2-40B4-BE49-F238E27FC236}">
                    <a16:creationId xmlns:a16="http://schemas.microsoft.com/office/drawing/2014/main" id="{C0EDBC14-5104-95E3-4106-CB5D0CB25A03}"/>
                  </a:ext>
                </a:extLst>
              </p:cNvPr>
              <p:cNvGrpSpPr/>
              <p:nvPr/>
            </p:nvGrpSpPr>
            <p:grpSpPr>
              <a:xfrm>
                <a:off x="1047045" y="6075947"/>
                <a:ext cx="5048955" cy="794085"/>
                <a:chOff x="1047045" y="5689889"/>
                <a:chExt cx="7952278" cy="1180143"/>
              </a:xfrm>
            </p:grpSpPr>
            <p:pic>
              <p:nvPicPr>
                <p:cNvPr id="1029" name="Picture 1028" descr="A red triangle with black lines&#10;&#10;Description automatically generated">
                  <a:extLst>
                    <a:ext uri="{FF2B5EF4-FFF2-40B4-BE49-F238E27FC236}">
                      <a16:creationId xmlns:a16="http://schemas.microsoft.com/office/drawing/2014/main" id="{984F529F-4A60-8402-8A28-612D0B9065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1031" name="Picture 1030" descr="A red triangle with black lines&#10;&#10;Description automatically generated">
                  <a:extLst>
                    <a:ext uri="{FF2B5EF4-FFF2-40B4-BE49-F238E27FC236}">
                      <a16:creationId xmlns:a16="http://schemas.microsoft.com/office/drawing/2014/main" id="{40981C05-F818-345E-96DC-DB75F9112A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nvGrpSpPr>
              <p:cNvPr id="1024" name="Group 1023">
                <a:extLst>
                  <a:ext uri="{FF2B5EF4-FFF2-40B4-BE49-F238E27FC236}">
                    <a16:creationId xmlns:a16="http://schemas.microsoft.com/office/drawing/2014/main" id="{B2C00317-ACEB-CE40-E0F5-EF007BFEFFD6}"/>
                  </a:ext>
                </a:extLst>
              </p:cNvPr>
              <p:cNvGrpSpPr/>
              <p:nvPr/>
            </p:nvGrpSpPr>
            <p:grpSpPr>
              <a:xfrm>
                <a:off x="6072509" y="6084043"/>
                <a:ext cx="5048955" cy="794085"/>
                <a:chOff x="1047045" y="5689889"/>
                <a:chExt cx="7952278" cy="1180143"/>
              </a:xfrm>
            </p:grpSpPr>
            <p:pic>
              <p:nvPicPr>
                <p:cNvPr id="1025" name="Picture 1024" descr="A red triangle with black lines&#10;&#10;Description automatically generated">
                  <a:extLst>
                    <a:ext uri="{FF2B5EF4-FFF2-40B4-BE49-F238E27FC236}">
                      <a16:creationId xmlns:a16="http://schemas.microsoft.com/office/drawing/2014/main" id="{86F2372E-5CE1-6994-A0EF-797B48E82A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1027" name="Picture 1026" descr="A red triangle with black lines&#10;&#10;Description automatically generated">
                  <a:extLst>
                    <a:ext uri="{FF2B5EF4-FFF2-40B4-BE49-F238E27FC236}">
                      <a16:creationId xmlns:a16="http://schemas.microsoft.com/office/drawing/2014/main" id="{2770A191-8490-6FAC-5D64-136BDEA8DB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grpSp>
          <p:nvGrpSpPr>
            <p:cNvPr id="12" name="Group 11">
              <a:extLst>
                <a:ext uri="{FF2B5EF4-FFF2-40B4-BE49-F238E27FC236}">
                  <a16:creationId xmlns:a16="http://schemas.microsoft.com/office/drawing/2014/main" id="{D7E91E66-1D4E-B727-6E47-DF5B352D5C03}"/>
                </a:ext>
              </a:extLst>
            </p:cNvPr>
            <p:cNvGrpSpPr/>
            <p:nvPr/>
          </p:nvGrpSpPr>
          <p:grpSpPr>
            <a:xfrm flipH="1" flipV="1">
              <a:off x="1047045" y="0"/>
              <a:ext cx="10074419" cy="802181"/>
              <a:chOff x="1047045" y="6075947"/>
              <a:chExt cx="10074419" cy="802181"/>
            </a:xfrm>
          </p:grpSpPr>
          <p:grpSp>
            <p:nvGrpSpPr>
              <p:cNvPr id="25" name="Group 24">
                <a:extLst>
                  <a:ext uri="{FF2B5EF4-FFF2-40B4-BE49-F238E27FC236}">
                    <a16:creationId xmlns:a16="http://schemas.microsoft.com/office/drawing/2014/main" id="{73E90892-B534-2DEE-7178-145B344C184D}"/>
                  </a:ext>
                </a:extLst>
              </p:cNvPr>
              <p:cNvGrpSpPr/>
              <p:nvPr/>
            </p:nvGrpSpPr>
            <p:grpSpPr>
              <a:xfrm>
                <a:off x="1047045" y="6075947"/>
                <a:ext cx="5048955" cy="794085"/>
                <a:chOff x="1047045" y="5689889"/>
                <a:chExt cx="7952278" cy="1180143"/>
              </a:xfrm>
            </p:grpSpPr>
            <p:pic>
              <p:nvPicPr>
                <p:cNvPr id="29" name="Picture 28" descr="A red triangle with black lines&#10;&#10;Description automatically generated">
                  <a:extLst>
                    <a:ext uri="{FF2B5EF4-FFF2-40B4-BE49-F238E27FC236}">
                      <a16:creationId xmlns:a16="http://schemas.microsoft.com/office/drawing/2014/main" id="{A7B875DE-033B-C252-40F5-DBBC7432D6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30" name="Picture 29" descr="A red triangle with black lines&#10;&#10;Description automatically generated">
                  <a:extLst>
                    <a:ext uri="{FF2B5EF4-FFF2-40B4-BE49-F238E27FC236}">
                      <a16:creationId xmlns:a16="http://schemas.microsoft.com/office/drawing/2014/main" id="{624D1C03-1A44-9837-2A75-E156BFB290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nvGrpSpPr>
              <p:cNvPr id="26" name="Group 25">
                <a:extLst>
                  <a:ext uri="{FF2B5EF4-FFF2-40B4-BE49-F238E27FC236}">
                    <a16:creationId xmlns:a16="http://schemas.microsoft.com/office/drawing/2014/main" id="{F318BF31-B1C5-E6E8-F23A-B9748077F049}"/>
                  </a:ext>
                </a:extLst>
              </p:cNvPr>
              <p:cNvGrpSpPr/>
              <p:nvPr/>
            </p:nvGrpSpPr>
            <p:grpSpPr>
              <a:xfrm>
                <a:off x="6072509" y="6084043"/>
                <a:ext cx="5048955" cy="794085"/>
                <a:chOff x="1047045" y="5689889"/>
                <a:chExt cx="7952278" cy="1180143"/>
              </a:xfrm>
            </p:grpSpPr>
            <p:pic>
              <p:nvPicPr>
                <p:cNvPr id="27" name="Picture 26" descr="A red triangle with black lines&#10;&#10;Description automatically generated">
                  <a:extLst>
                    <a:ext uri="{FF2B5EF4-FFF2-40B4-BE49-F238E27FC236}">
                      <a16:creationId xmlns:a16="http://schemas.microsoft.com/office/drawing/2014/main" id="{9B474C98-4CDA-6E7E-0DF4-E1D1F7940C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28" name="Picture 27" descr="A red triangle with black lines&#10;&#10;Description automatically generated">
                  <a:extLst>
                    <a:ext uri="{FF2B5EF4-FFF2-40B4-BE49-F238E27FC236}">
                      <a16:creationId xmlns:a16="http://schemas.microsoft.com/office/drawing/2014/main" id="{E1922EE3-7BE5-6DC4-14C8-E9A322D224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grpSp>
          <p:nvGrpSpPr>
            <p:cNvPr id="13" name="Group 12">
              <a:extLst>
                <a:ext uri="{FF2B5EF4-FFF2-40B4-BE49-F238E27FC236}">
                  <a16:creationId xmlns:a16="http://schemas.microsoft.com/office/drawing/2014/main" id="{91A51836-F6A3-62F1-0CBD-528A3B0ABC27}"/>
                </a:ext>
              </a:extLst>
            </p:cNvPr>
            <p:cNvGrpSpPr/>
            <p:nvPr/>
          </p:nvGrpSpPr>
          <p:grpSpPr>
            <a:xfrm>
              <a:off x="9764075" y="8097"/>
              <a:ext cx="2406048" cy="2394769"/>
              <a:chOff x="9764075" y="8097"/>
              <a:chExt cx="2406048" cy="2394769"/>
            </a:xfrm>
          </p:grpSpPr>
          <p:pic>
            <p:nvPicPr>
              <p:cNvPr id="23" name="Picture 22" descr="A close up of a drawing&#10;&#10;Description automatically generated">
                <a:extLst>
                  <a:ext uri="{FF2B5EF4-FFF2-40B4-BE49-F238E27FC236}">
                    <a16:creationId xmlns:a16="http://schemas.microsoft.com/office/drawing/2014/main" id="{090DD135-267F-1F50-F969-E0C8AB92C400}"/>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24" name="Picture 23" descr="A white surface with black specks&#10;&#10;Description automatically generated">
                <a:extLst>
                  <a:ext uri="{FF2B5EF4-FFF2-40B4-BE49-F238E27FC236}">
                    <a16:creationId xmlns:a16="http://schemas.microsoft.com/office/drawing/2014/main" id="{3014CF68-28EE-B55C-24E8-F87573980E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14" name="Group 13">
              <a:extLst>
                <a:ext uri="{FF2B5EF4-FFF2-40B4-BE49-F238E27FC236}">
                  <a16:creationId xmlns:a16="http://schemas.microsoft.com/office/drawing/2014/main" id="{F1001DAF-C2A3-7B93-1743-DDD8A59A00BD}"/>
                </a:ext>
              </a:extLst>
            </p:cNvPr>
            <p:cNvGrpSpPr/>
            <p:nvPr/>
          </p:nvGrpSpPr>
          <p:grpSpPr>
            <a:xfrm rot="16200000">
              <a:off x="168413" y="-177956"/>
              <a:ext cx="2289182" cy="2638726"/>
              <a:chOff x="9764075" y="8097"/>
              <a:chExt cx="2406048" cy="2394769"/>
            </a:xfrm>
          </p:grpSpPr>
          <p:pic>
            <p:nvPicPr>
              <p:cNvPr id="21" name="Picture 20" descr="A close up of a drawing&#10;&#10;Description automatically generated">
                <a:extLst>
                  <a:ext uri="{FF2B5EF4-FFF2-40B4-BE49-F238E27FC236}">
                    <a16:creationId xmlns:a16="http://schemas.microsoft.com/office/drawing/2014/main" id="{D7116AEE-B6A3-A9D6-2268-58C18A02DD29}"/>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22" name="Picture 21" descr="A white surface with black specks&#10;&#10;Description automatically generated">
                <a:extLst>
                  <a:ext uri="{FF2B5EF4-FFF2-40B4-BE49-F238E27FC236}">
                    <a16:creationId xmlns:a16="http://schemas.microsoft.com/office/drawing/2014/main" id="{E9C59E9F-9847-F4A9-7057-7028D3810D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15" name="Group 14">
              <a:extLst>
                <a:ext uri="{FF2B5EF4-FFF2-40B4-BE49-F238E27FC236}">
                  <a16:creationId xmlns:a16="http://schemas.microsoft.com/office/drawing/2014/main" id="{5A78CAD7-05CC-42D5-9A34-38D45472D691}"/>
                </a:ext>
              </a:extLst>
            </p:cNvPr>
            <p:cNvGrpSpPr/>
            <p:nvPr/>
          </p:nvGrpSpPr>
          <p:grpSpPr>
            <a:xfrm rot="5400000">
              <a:off x="9752657" y="4456104"/>
              <a:ext cx="2284175" cy="2543681"/>
              <a:chOff x="9764075" y="8097"/>
              <a:chExt cx="2406048" cy="2394769"/>
            </a:xfrm>
          </p:grpSpPr>
          <p:pic>
            <p:nvPicPr>
              <p:cNvPr id="19" name="Picture 18" descr="A close up of a drawing&#10;&#10;Description automatically generated">
                <a:extLst>
                  <a:ext uri="{FF2B5EF4-FFF2-40B4-BE49-F238E27FC236}">
                    <a16:creationId xmlns:a16="http://schemas.microsoft.com/office/drawing/2014/main" id="{18396BA1-CFA6-449D-6783-08EA6B419ACA}"/>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20" name="Picture 19" descr="A white surface with black specks&#10;&#10;Description automatically generated">
                <a:extLst>
                  <a:ext uri="{FF2B5EF4-FFF2-40B4-BE49-F238E27FC236}">
                    <a16:creationId xmlns:a16="http://schemas.microsoft.com/office/drawing/2014/main" id="{89A584B4-5049-18C6-5FD5-30AB52F79B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16" name="Group 15">
              <a:extLst>
                <a:ext uri="{FF2B5EF4-FFF2-40B4-BE49-F238E27FC236}">
                  <a16:creationId xmlns:a16="http://schemas.microsoft.com/office/drawing/2014/main" id="{F6D94F46-F81D-EACB-C0E7-9B577FD3F7C5}"/>
                </a:ext>
              </a:extLst>
            </p:cNvPr>
            <p:cNvGrpSpPr/>
            <p:nvPr/>
          </p:nvGrpSpPr>
          <p:grpSpPr>
            <a:xfrm rot="10800000">
              <a:off x="-6361" y="4463231"/>
              <a:ext cx="2406048" cy="2394769"/>
              <a:chOff x="9764075" y="8097"/>
              <a:chExt cx="2406048" cy="2394769"/>
            </a:xfrm>
          </p:grpSpPr>
          <p:pic>
            <p:nvPicPr>
              <p:cNvPr id="17" name="Picture 16" descr="A close up of a drawing&#10;&#10;Description automatically generated">
                <a:extLst>
                  <a:ext uri="{FF2B5EF4-FFF2-40B4-BE49-F238E27FC236}">
                    <a16:creationId xmlns:a16="http://schemas.microsoft.com/office/drawing/2014/main" id="{1CCD80CF-B5B6-155D-53F4-063D252124A4}"/>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18" name="Picture 17" descr="A white surface with black specks&#10;&#10;Description automatically generated">
                <a:extLst>
                  <a:ext uri="{FF2B5EF4-FFF2-40B4-BE49-F238E27FC236}">
                    <a16:creationId xmlns:a16="http://schemas.microsoft.com/office/drawing/2014/main" id="{0645BF2E-F8B6-CA6E-0789-A1B6130E4F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pic>
        <p:nvPicPr>
          <p:cNvPr id="1026" name="Picture 2" descr="CINAHL CLASS – Alfred Health Library Services">
            <a:extLst>
              <a:ext uri="{FF2B5EF4-FFF2-40B4-BE49-F238E27FC236}">
                <a16:creationId xmlns:a16="http://schemas.microsoft.com/office/drawing/2014/main" id="{1CBAA4F8-028A-8F9F-73C1-3DDDADF872E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2142"/>
          <a:stretch/>
        </p:blipFill>
        <p:spPr bwMode="auto">
          <a:xfrm>
            <a:off x="6096000" y="1026693"/>
            <a:ext cx="2806278" cy="5462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F503A73-181C-4D9D-B5B0-B75EFCC606E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7213"/>
          <a:stretch/>
        </p:blipFill>
        <p:spPr bwMode="auto">
          <a:xfrm>
            <a:off x="5765196" y="1629012"/>
            <a:ext cx="3547837" cy="17215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Elsevier Foundation | PRESS RELEASE">
            <a:extLst>
              <a:ext uri="{FF2B5EF4-FFF2-40B4-BE49-F238E27FC236}">
                <a16:creationId xmlns:a16="http://schemas.microsoft.com/office/drawing/2014/main" id="{09AE5D63-789C-DFED-0B9B-AFA4C6416E1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910" b="94820" l="1563" r="92432">
                        <a14:foregroundMark x1="1611" y1="17342" x2="1611" y2="17342"/>
                        <a14:foregroundMark x1="16748" y1="45270" x2="16748" y2="45270"/>
                        <a14:foregroundMark x1="40771" y1="29054" x2="40771" y2="29054"/>
                        <a14:foregroundMark x1="55811" y1="53829" x2="55811" y2="53829"/>
                        <a14:foregroundMark x1="71826" y1="52703" x2="71826" y2="52703"/>
                        <a14:foregroundMark x1="83447" y1="57432" x2="83447" y2="57432"/>
                        <a14:foregroundMark x1="87939" y1="57883" x2="87939" y2="57883"/>
                        <a14:foregroundMark x1="91455" y1="57883" x2="91455" y2="57883"/>
                        <a14:foregroundMark x1="92529" y1="55405" x2="92529" y2="55405"/>
                        <a14:foregroundMark x1="15771" y1="92793" x2="15771" y2="92793"/>
                        <a14:foregroundMark x1="25098" y1="94820" x2="25098" y2="94820"/>
                      </a14:backgroundRemoval>
                    </a14:imgEffect>
                  </a14:imgLayer>
                </a14:imgProps>
              </a:ext>
              <a:ext uri="{28A0092B-C50C-407E-A947-70E740481C1C}">
                <a14:useLocalDpi xmlns:a14="http://schemas.microsoft.com/office/drawing/2010/main" val="0"/>
              </a:ext>
            </a:extLst>
          </a:blip>
          <a:srcRect/>
          <a:stretch>
            <a:fillRect/>
          </a:stretch>
        </p:blipFill>
        <p:spPr bwMode="auto">
          <a:xfrm>
            <a:off x="6123449" y="2685635"/>
            <a:ext cx="2831330" cy="61382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Logos Download – Get high quality logotypes for free">
            <a:extLst>
              <a:ext uri="{FF2B5EF4-FFF2-40B4-BE49-F238E27FC236}">
                <a16:creationId xmlns:a16="http://schemas.microsoft.com/office/drawing/2014/main" id="{7C3B7614-B738-E86B-BA48-698D7B8C61A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89930" y="5181987"/>
            <a:ext cx="2781226" cy="79706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Descubre las colecciones regionales de Web of Science | Formación de ...">
            <a:extLst>
              <a:ext uri="{FF2B5EF4-FFF2-40B4-BE49-F238E27FC236}">
                <a16:creationId xmlns:a16="http://schemas.microsoft.com/office/drawing/2014/main" id="{B7F19A42-8435-4B4A-CF5E-5F556F26EE6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14213" y="3524448"/>
            <a:ext cx="3052528" cy="61935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4D7E0C2-6E02-269F-C849-7C1311F4E18C}"/>
              </a:ext>
            </a:extLst>
          </p:cNvPr>
          <p:cNvSpPr/>
          <p:nvPr/>
        </p:nvSpPr>
        <p:spPr>
          <a:xfrm>
            <a:off x="5814213" y="1572470"/>
            <a:ext cx="3531211" cy="1032440"/>
          </a:xfrm>
          <a:prstGeom prst="rect">
            <a:avLst/>
          </a:prstGeom>
          <a:noFill/>
          <a:ln w="177800" cmpd="sng">
            <a:solidFill>
              <a:srgbClr val="BB3246"/>
            </a:solidFill>
          </a:ln>
          <a:effectLst>
            <a:outerShdw blurRad="50800" dist="50800" dir="54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44" name="Picture 20" descr="Google Scholar Logo - PNG Logo Vector Brand Downloads (SVG, EPS)">
            <a:extLst>
              <a:ext uri="{FF2B5EF4-FFF2-40B4-BE49-F238E27FC236}">
                <a16:creationId xmlns:a16="http://schemas.microsoft.com/office/drawing/2014/main" id="{8098EC51-64FE-6655-C47E-F1C6EED42BE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00220" y="4555481"/>
            <a:ext cx="3052528" cy="56996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3E53A49D-CDA3-5E72-6A8C-927A16E4D6B9}"/>
              </a:ext>
            </a:extLst>
          </p:cNvPr>
          <p:cNvSpPr txBox="1">
            <a:spLocks/>
          </p:cNvSpPr>
          <p:nvPr/>
        </p:nvSpPr>
        <p:spPr>
          <a:xfrm>
            <a:off x="1018807" y="2658264"/>
            <a:ext cx="10515600" cy="17402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500" b="1" i="0" u="none" strike="noStrike" kern="1200" cap="none" spc="0" normalizeH="0" baseline="0" noProof="0" dirty="0">
                <a:ln>
                  <a:noFill/>
                </a:ln>
                <a:solidFill>
                  <a:srgbClr val="BB3246"/>
                </a:solidFill>
                <a:effectLst/>
                <a:uLnTx/>
                <a:uFillTx/>
                <a:latin typeface="Amasis MT Pro" panose="02040504050005020304" pitchFamily="18" charset="0"/>
                <a:ea typeface="+mj-ea"/>
                <a:cs typeface="+mj-cs"/>
              </a:rPr>
              <a:t>Today’s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500" b="1" i="0" u="none" strike="noStrike" kern="1200" cap="none" spc="0" normalizeH="0" baseline="0" noProof="0" dirty="0">
                <a:ln>
                  <a:noFill/>
                </a:ln>
                <a:solidFill>
                  <a:srgbClr val="BB3246"/>
                </a:solidFill>
                <a:effectLst/>
                <a:uLnTx/>
                <a:uFillTx/>
                <a:latin typeface="Amasis MT Pro" panose="02040504050005020304" pitchFamily="18" charset="0"/>
                <a:ea typeface="+mj-ea"/>
                <a:cs typeface="+mj-cs"/>
              </a:rPr>
              <a:t>Database:</a:t>
            </a:r>
          </a:p>
        </p:txBody>
      </p:sp>
    </p:spTree>
    <p:extLst>
      <p:ext uri="{BB962C8B-B14F-4D97-AF65-F5344CB8AC3E}">
        <p14:creationId xmlns:p14="http://schemas.microsoft.com/office/powerpoint/2010/main" val="191130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CFB6F3F-6ABC-854B-0928-90C40FB8A579}"/>
              </a:ext>
            </a:extLst>
          </p:cNvPr>
          <p:cNvGrpSpPr/>
          <p:nvPr/>
        </p:nvGrpSpPr>
        <p:grpSpPr>
          <a:xfrm>
            <a:off x="-6361" y="-3184"/>
            <a:ext cx="12179304" cy="6881312"/>
            <a:chOff x="-6361" y="-3184"/>
            <a:chExt cx="12179304" cy="6881312"/>
          </a:xfrm>
        </p:grpSpPr>
        <p:grpSp>
          <p:nvGrpSpPr>
            <p:cNvPr id="4" name="Group 3">
              <a:extLst>
                <a:ext uri="{FF2B5EF4-FFF2-40B4-BE49-F238E27FC236}">
                  <a16:creationId xmlns:a16="http://schemas.microsoft.com/office/drawing/2014/main" id="{F1AD9349-9AFB-690B-D590-D6BC2B03ECA2}"/>
                </a:ext>
              </a:extLst>
            </p:cNvPr>
            <p:cNvGrpSpPr/>
            <p:nvPr/>
          </p:nvGrpSpPr>
          <p:grpSpPr>
            <a:xfrm rot="16200000">
              <a:off x="-2865752" y="3013075"/>
              <a:ext cx="6563353" cy="831850"/>
              <a:chOff x="-1" y="-24841"/>
              <a:chExt cx="11347452" cy="1574350"/>
            </a:xfrm>
          </p:grpSpPr>
          <p:pic>
            <p:nvPicPr>
              <p:cNvPr id="34" name="Picture 33" descr="A red and black design on a rug&#10;&#10;Description automatically generated">
                <a:extLst>
                  <a:ext uri="{FF2B5EF4-FFF2-40B4-BE49-F238E27FC236}">
                    <a16:creationId xmlns:a16="http://schemas.microsoft.com/office/drawing/2014/main" id="{A782C161-8631-5F7E-F896-CB44C8BCE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689341" y="-2120634"/>
                <a:ext cx="1562318" cy="5753903"/>
              </a:xfrm>
              <a:prstGeom prst="rect">
                <a:avLst/>
              </a:prstGeom>
            </p:spPr>
          </p:pic>
          <p:pic>
            <p:nvPicPr>
              <p:cNvPr id="35" name="Picture 34" descr="A red and black design on a rug&#10;&#10;Description automatically generated">
                <a:extLst>
                  <a:ext uri="{FF2B5EF4-FFF2-40B4-BE49-F238E27FC236}">
                    <a16:creationId xmlns:a16="http://schemas.microsoft.com/office/drawing/2014/main" id="{DC128EED-8522-2753-047C-700523BE31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95792" y="-2108602"/>
                <a:ext cx="1562318" cy="5753903"/>
              </a:xfrm>
              <a:prstGeom prst="rect">
                <a:avLst/>
              </a:prstGeom>
            </p:spPr>
          </p:pic>
        </p:grpSp>
        <p:grpSp>
          <p:nvGrpSpPr>
            <p:cNvPr id="5" name="Group 4">
              <a:extLst>
                <a:ext uri="{FF2B5EF4-FFF2-40B4-BE49-F238E27FC236}">
                  <a16:creationId xmlns:a16="http://schemas.microsoft.com/office/drawing/2014/main" id="{FF34CF27-7D41-E10D-EB5A-EDB59918D5B6}"/>
                </a:ext>
              </a:extLst>
            </p:cNvPr>
            <p:cNvGrpSpPr/>
            <p:nvPr/>
          </p:nvGrpSpPr>
          <p:grpSpPr>
            <a:xfrm rot="5400000" flipH="1">
              <a:off x="8475341" y="3013074"/>
              <a:ext cx="6563353" cy="831850"/>
              <a:chOff x="-1" y="-24841"/>
              <a:chExt cx="11347452" cy="1574350"/>
            </a:xfrm>
          </p:grpSpPr>
          <p:pic>
            <p:nvPicPr>
              <p:cNvPr id="32" name="Picture 31" descr="A red and black design on a rug&#10;&#10;Description automatically generated">
                <a:extLst>
                  <a:ext uri="{FF2B5EF4-FFF2-40B4-BE49-F238E27FC236}">
                    <a16:creationId xmlns:a16="http://schemas.microsoft.com/office/drawing/2014/main" id="{C72F3B98-41D2-1F39-D467-5EE4098C7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689341" y="-2120634"/>
                <a:ext cx="1562318" cy="5753903"/>
              </a:xfrm>
              <a:prstGeom prst="rect">
                <a:avLst/>
              </a:prstGeom>
            </p:spPr>
          </p:pic>
          <p:pic>
            <p:nvPicPr>
              <p:cNvPr id="33" name="Picture 32" descr="A red and black design on a rug&#10;&#10;Description automatically generated">
                <a:extLst>
                  <a:ext uri="{FF2B5EF4-FFF2-40B4-BE49-F238E27FC236}">
                    <a16:creationId xmlns:a16="http://schemas.microsoft.com/office/drawing/2014/main" id="{F59FAA5D-3D5F-5A4B-4CDD-BA68BB361E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95792" y="-2108602"/>
                <a:ext cx="1562318" cy="5753903"/>
              </a:xfrm>
              <a:prstGeom prst="rect">
                <a:avLst/>
              </a:prstGeom>
            </p:spPr>
          </p:pic>
        </p:grpSp>
        <p:grpSp>
          <p:nvGrpSpPr>
            <p:cNvPr id="6" name="Group 5">
              <a:extLst>
                <a:ext uri="{FF2B5EF4-FFF2-40B4-BE49-F238E27FC236}">
                  <a16:creationId xmlns:a16="http://schemas.microsoft.com/office/drawing/2014/main" id="{CFB73E24-BEBD-084D-804A-DC4ECA1E2566}"/>
                </a:ext>
              </a:extLst>
            </p:cNvPr>
            <p:cNvGrpSpPr/>
            <p:nvPr/>
          </p:nvGrpSpPr>
          <p:grpSpPr>
            <a:xfrm>
              <a:off x="1047045" y="6075947"/>
              <a:ext cx="10074419" cy="802181"/>
              <a:chOff x="1047045" y="6075947"/>
              <a:chExt cx="10074419" cy="802181"/>
            </a:xfrm>
          </p:grpSpPr>
          <p:grpSp>
            <p:nvGrpSpPr>
              <p:cNvPr id="26" name="Group 25">
                <a:extLst>
                  <a:ext uri="{FF2B5EF4-FFF2-40B4-BE49-F238E27FC236}">
                    <a16:creationId xmlns:a16="http://schemas.microsoft.com/office/drawing/2014/main" id="{8EBDC8BA-C1EE-1799-5B56-177826601808}"/>
                  </a:ext>
                </a:extLst>
              </p:cNvPr>
              <p:cNvGrpSpPr/>
              <p:nvPr/>
            </p:nvGrpSpPr>
            <p:grpSpPr>
              <a:xfrm>
                <a:off x="1047045" y="6075947"/>
                <a:ext cx="5048955" cy="794085"/>
                <a:chOff x="1047045" y="5689889"/>
                <a:chExt cx="7952278" cy="1180143"/>
              </a:xfrm>
            </p:grpSpPr>
            <p:pic>
              <p:nvPicPr>
                <p:cNvPr id="30" name="Picture 29" descr="A red triangle with black lines&#10;&#10;Description automatically generated">
                  <a:extLst>
                    <a:ext uri="{FF2B5EF4-FFF2-40B4-BE49-F238E27FC236}">
                      <a16:creationId xmlns:a16="http://schemas.microsoft.com/office/drawing/2014/main" id="{48B2FA80-9E08-32E8-D462-C34A5F869D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31" name="Picture 30" descr="A red triangle with black lines&#10;&#10;Description automatically generated">
                  <a:extLst>
                    <a:ext uri="{FF2B5EF4-FFF2-40B4-BE49-F238E27FC236}">
                      <a16:creationId xmlns:a16="http://schemas.microsoft.com/office/drawing/2014/main" id="{D11BBE78-9BBF-1802-C838-1AC42AFA99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nvGrpSpPr>
              <p:cNvPr id="27" name="Group 26">
                <a:extLst>
                  <a:ext uri="{FF2B5EF4-FFF2-40B4-BE49-F238E27FC236}">
                    <a16:creationId xmlns:a16="http://schemas.microsoft.com/office/drawing/2014/main" id="{ACE83AD8-ECF6-8550-A4D7-8542A230D9EC}"/>
                  </a:ext>
                </a:extLst>
              </p:cNvPr>
              <p:cNvGrpSpPr/>
              <p:nvPr/>
            </p:nvGrpSpPr>
            <p:grpSpPr>
              <a:xfrm>
                <a:off x="6072509" y="6084043"/>
                <a:ext cx="5048955" cy="794085"/>
                <a:chOff x="1047045" y="5689889"/>
                <a:chExt cx="7952278" cy="1180143"/>
              </a:xfrm>
            </p:grpSpPr>
            <p:pic>
              <p:nvPicPr>
                <p:cNvPr id="28" name="Picture 27" descr="A red triangle with black lines&#10;&#10;Description automatically generated">
                  <a:extLst>
                    <a:ext uri="{FF2B5EF4-FFF2-40B4-BE49-F238E27FC236}">
                      <a16:creationId xmlns:a16="http://schemas.microsoft.com/office/drawing/2014/main" id="{E167AEAF-6EA0-C2A3-A4D7-E99372D7A5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29" name="Picture 28" descr="A red triangle with black lines&#10;&#10;Description automatically generated">
                  <a:extLst>
                    <a:ext uri="{FF2B5EF4-FFF2-40B4-BE49-F238E27FC236}">
                      <a16:creationId xmlns:a16="http://schemas.microsoft.com/office/drawing/2014/main" id="{E5B7B99E-44AC-366F-A34C-7B160CF05C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grpSp>
          <p:nvGrpSpPr>
            <p:cNvPr id="7" name="Group 6">
              <a:extLst>
                <a:ext uri="{FF2B5EF4-FFF2-40B4-BE49-F238E27FC236}">
                  <a16:creationId xmlns:a16="http://schemas.microsoft.com/office/drawing/2014/main" id="{3B906556-81AF-B6B1-C3E9-4AD07898C1A4}"/>
                </a:ext>
              </a:extLst>
            </p:cNvPr>
            <p:cNvGrpSpPr/>
            <p:nvPr/>
          </p:nvGrpSpPr>
          <p:grpSpPr>
            <a:xfrm flipH="1" flipV="1">
              <a:off x="1047045" y="0"/>
              <a:ext cx="10074419" cy="802181"/>
              <a:chOff x="1047045" y="6075947"/>
              <a:chExt cx="10074419" cy="802181"/>
            </a:xfrm>
          </p:grpSpPr>
          <p:grpSp>
            <p:nvGrpSpPr>
              <p:cNvPr id="20" name="Group 19">
                <a:extLst>
                  <a:ext uri="{FF2B5EF4-FFF2-40B4-BE49-F238E27FC236}">
                    <a16:creationId xmlns:a16="http://schemas.microsoft.com/office/drawing/2014/main" id="{D66EE505-A0CB-1F6E-19D7-9E4D6E031444}"/>
                  </a:ext>
                </a:extLst>
              </p:cNvPr>
              <p:cNvGrpSpPr/>
              <p:nvPr/>
            </p:nvGrpSpPr>
            <p:grpSpPr>
              <a:xfrm>
                <a:off x="1047045" y="6075947"/>
                <a:ext cx="5048955" cy="794085"/>
                <a:chOff x="1047045" y="5689889"/>
                <a:chExt cx="7952278" cy="1180143"/>
              </a:xfrm>
            </p:grpSpPr>
            <p:pic>
              <p:nvPicPr>
                <p:cNvPr id="24" name="Picture 23" descr="A red triangle with black lines&#10;&#10;Description automatically generated">
                  <a:extLst>
                    <a:ext uri="{FF2B5EF4-FFF2-40B4-BE49-F238E27FC236}">
                      <a16:creationId xmlns:a16="http://schemas.microsoft.com/office/drawing/2014/main" id="{21E4187B-0365-BB0C-56EC-61CB543A4F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25" name="Picture 24" descr="A red triangle with black lines&#10;&#10;Description automatically generated">
                  <a:extLst>
                    <a:ext uri="{FF2B5EF4-FFF2-40B4-BE49-F238E27FC236}">
                      <a16:creationId xmlns:a16="http://schemas.microsoft.com/office/drawing/2014/main" id="{90964273-339F-ECBA-237D-771F3420BF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nvGrpSpPr>
              <p:cNvPr id="21" name="Group 20">
                <a:extLst>
                  <a:ext uri="{FF2B5EF4-FFF2-40B4-BE49-F238E27FC236}">
                    <a16:creationId xmlns:a16="http://schemas.microsoft.com/office/drawing/2014/main" id="{DF50D981-5CA5-5E84-A1A5-937AAFB87210}"/>
                  </a:ext>
                </a:extLst>
              </p:cNvPr>
              <p:cNvGrpSpPr/>
              <p:nvPr/>
            </p:nvGrpSpPr>
            <p:grpSpPr>
              <a:xfrm>
                <a:off x="6072509" y="6084043"/>
                <a:ext cx="5048955" cy="794085"/>
                <a:chOff x="1047045" y="5689889"/>
                <a:chExt cx="7952278" cy="1180143"/>
              </a:xfrm>
            </p:grpSpPr>
            <p:pic>
              <p:nvPicPr>
                <p:cNvPr id="22" name="Picture 21" descr="A red triangle with black lines&#10;&#10;Description automatically generated">
                  <a:extLst>
                    <a:ext uri="{FF2B5EF4-FFF2-40B4-BE49-F238E27FC236}">
                      <a16:creationId xmlns:a16="http://schemas.microsoft.com/office/drawing/2014/main" id="{7630B4E1-CEC6-0CF0-22FD-33EFB2B26C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23" name="Picture 22" descr="A red triangle with black lines&#10;&#10;Description automatically generated">
                  <a:extLst>
                    <a:ext uri="{FF2B5EF4-FFF2-40B4-BE49-F238E27FC236}">
                      <a16:creationId xmlns:a16="http://schemas.microsoft.com/office/drawing/2014/main" id="{284708FE-2567-0A9C-2F10-FB8F8069B7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grpSp>
          <p:nvGrpSpPr>
            <p:cNvPr id="8" name="Group 7">
              <a:extLst>
                <a:ext uri="{FF2B5EF4-FFF2-40B4-BE49-F238E27FC236}">
                  <a16:creationId xmlns:a16="http://schemas.microsoft.com/office/drawing/2014/main" id="{562446FC-53D1-E236-6D0A-C49B7C4010C0}"/>
                </a:ext>
              </a:extLst>
            </p:cNvPr>
            <p:cNvGrpSpPr/>
            <p:nvPr/>
          </p:nvGrpSpPr>
          <p:grpSpPr>
            <a:xfrm>
              <a:off x="9764075" y="8097"/>
              <a:ext cx="2406048" cy="2394769"/>
              <a:chOff x="9764075" y="8097"/>
              <a:chExt cx="2406048" cy="2394769"/>
            </a:xfrm>
          </p:grpSpPr>
          <p:pic>
            <p:nvPicPr>
              <p:cNvPr id="18" name="Picture 17" descr="A close up of a drawing&#10;&#10;Description automatically generated">
                <a:extLst>
                  <a:ext uri="{FF2B5EF4-FFF2-40B4-BE49-F238E27FC236}">
                    <a16:creationId xmlns:a16="http://schemas.microsoft.com/office/drawing/2014/main" id="{D79A7734-BAB6-056A-F178-B18BD0DC2FEC}"/>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19" name="Picture 18" descr="A white surface with black specks&#10;&#10;Description automatically generated">
                <a:extLst>
                  <a:ext uri="{FF2B5EF4-FFF2-40B4-BE49-F238E27FC236}">
                    <a16:creationId xmlns:a16="http://schemas.microsoft.com/office/drawing/2014/main" id="{B92013C2-A29C-F70A-2456-C76D4FD6EA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9" name="Group 8">
              <a:extLst>
                <a:ext uri="{FF2B5EF4-FFF2-40B4-BE49-F238E27FC236}">
                  <a16:creationId xmlns:a16="http://schemas.microsoft.com/office/drawing/2014/main" id="{710270F4-AA59-1FE0-05A7-03C372FDCA2C}"/>
                </a:ext>
              </a:extLst>
            </p:cNvPr>
            <p:cNvGrpSpPr/>
            <p:nvPr/>
          </p:nvGrpSpPr>
          <p:grpSpPr>
            <a:xfrm rot="16200000">
              <a:off x="168413" y="-177956"/>
              <a:ext cx="2289182" cy="2638726"/>
              <a:chOff x="9764075" y="8097"/>
              <a:chExt cx="2406048" cy="2394769"/>
            </a:xfrm>
          </p:grpSpPr>
          <p:pic>
            <p:nvPicPr>
              <p:cNvPr id="16" name="Picture 15" descr="A close up of a drawing&#10;&#10;Description automatically generated">
                <a:extLst>
                  <a:ext uri="{FF2B5EF4-FFF2-40B4-BE49-F238E27FC236}">
                    <a16:creationId xmlns:a16="http://schemas.microsoft.com/office/drawing/2014/main" id="{A52D2330-5377-3948-4A13-5DC4E40B8147}"/>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17" name="Picture 16" descr="A white surface with black specks&#10;&#10;Description automatically generated">
                <a:extLst>
                  <a:ext uri="{FF2B5EF4-FFF2-40B4-BE49-F238E27FC236}">
                    <a16:creationId xmlns:a16="http://schemas.microsoft.com/office/drawing/2014/main" id="{C70D8229-8B0F-1A6A-CD48-DC467ADFC8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10" name="Group 9">
              <a:extLst>
                <a:ext uri="{FF2B5EF4-FFF2-40B4-BE49-F238E27FC236}">
                  <a16:creationId xmlns:a16="http://schemas.microsoft.com/office/drawing/2014/main" id="{151D9ADA-E4DA-CF5A-6CB2-7C79C4D2DBF3}"/>
                </a:ext>
              </a:extLst>
            </p:cNvPr>
            <p:cNvGrpSpPr/>
            <p:nvPr/>
          </p:nvGrpSpPr>
          <p:grpSpPr>
            <a:xfrm rot="5400000">
              <a:off x="9752657" y="4456104"/>
              <a:ext cx="2284175" cy="2543681"/>
              <a:chOff x="9764075" y="8097"/>
              <a:chExt cx="2406048" cy="2394769"/>
            </a:xfrm>
          </p:grpSpPr>
          <p:pic>
            <p:nvPicPr>
              <p:cNvPr id="14" name="Picture 13" descr="A close up of a drawing&#10;&#10;Description automatically generated">
                <a:extLst>
                  <a:ext uri="{FF2B5EF4-FFF2-40B4-BE49-F238E27FC236}">
                    <a16:creationId xmlns:a16="http://schemas.microsoft.com/office/drawing/2014/main" id="{C3CBCBC7-3F7C-7379-A564-14E648AB90E8}"/>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15" name="Picture 14" descr="A white surface with black specks&#10;&#10;Description automatically generated">
                <a:extLst>
                  <a:ext uri="{FF2B5EF4-FFF2-40B4-BE49-F238E27FC236}">
                    <a16:creationId xmlns:a16="http://schemas.microsoft.com/office/drawing/2014/main" id="{1F814969-6DD7-A68F-7704-B994B51700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11" name="Group 10">
              <a:extLst>
                <a:ext uri="{FF2B5EF4-FFF2-40B4-BE49-F238E27FC236}">
                  <a16:creationId xmlns:a16="http://schemas.microsoft.com/office/drawing/2014/main" id="{121A0630-B07B-2F43-9646-1D8A4892F836}"/>
                </a:ext>
              </a:extLst>
            </p:cNvPr>
            <p:cNvGrpSpPr/>
            <p:nvPr/>
          </p:nvGrpSpPr>
          <p:grpSpPr>
            <a:xfrm rot="10800000">
              <a:off x="-6361" y="4463231"/>
              <a:ext cx="2406048" cy="2394769"/>
              <a:chOff x="9764075" y="8097"/>
              <a:chExt cx="2406048" cy="2394769"/>
            </a:xfrm>
          </p:grpSpPr>
          <p:pic>
            <p:nvPicPr>
              <p:cNvPr id="12" name="Picture 11" descr="A close up of a drawing&#10;&#10;Description automatically generated">
                <a:extLst>
                  <a:ext uri="{FF2B5EF4-FFF2-40B4-BE49-F238E27FC236}">
                    <a16:creationId xmlns:a16="http://schemas.microsoft.com/office/drawing/2014/main" id="{DA8EA764-B444-2C04-D48F-0A9C6A83448B}"/>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13" name="Picture 12" descr="A white surface with black specks&#10;&#10;Description automatically generated">
                <a:extLst>
                  <a:ext uri="{FF2B5EF4-FFF2-40B4-BE49-F238E27FC236}">
                    <a16:creationId xmlns:a16="http://schemas.microsoft.com/office/drawing/2014/main" id="{B6914F86-3FCB-ECBA-6668-FBAAB3A4CF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sp>
        <p:nvSpPr>
          <p:cNvPr id="2" name="Title 1">
            <a:extLst>
              <a:ext uri="{FF2B5EF4-FFF2-40B4-BE49-F238E27FC236}">
                <a16:creationId xmlns:a16="http://schemas.microsoft.com/office/drawing/2014/main" id="{0099D9C6-6898-1BB7-1283-B8242A028970}"/>
              </a:ext>
            </a:extLst>
          </p:cNvPr>
          <p:cNvSpPr>
            <a:spLocks noGrp="1"/>
          </p:cNvSpPr>
          <p:nvPr>
            <p:ph type="title"/>
          </p:nvPr>
        </p:nvSpPr>
        <p:spPr>
          <a:xfrm>
            <a:off x="1944477" y="407603"/>
            <a:ext cx="8863200" cy="1600200"/>
          </a:xfrm>
        </p:spPr>
        <p:txBody>
          <a:bodyPr/>
          <a:lstStyle/>
          <a:p>
            <a:r>
              <a:rPr lang="en-US" dirty="0">
                <a:solidFill>
                  <a:schemeClr val="bg2">
                    <a:lumMod val="25000"/>
                  </a:schemeClr>
                </a:solidFill>
                <a:latin typeface="Amasis MT Pro Medium" panose="02040604050005020304" pitchFamily="18" charset="0"/>
              </a:rPr>
              <a:t>Steps to access this database:</a:t>
            </a:r>
            <a:br>
              <a:rPr lang="en-US" dirty="0">
                <a:solidFill>
                  <a:schemeClr val="bg2">
                    <a:lumMod val="25000"/>
                  </a:schemeClr>
                </a:solidFill>
                <a:latin typeface="Amasis MT Pro Medium" panose="02040604050005020304" pitchFamily="18" charset="0"/>
              </a:rPr>
            </a:br>
            <a:endParaRPr lang="en-US" dirty="0">
              <a:solidFill>
                <a:schemeClr val="bg2">
                  <a:lumMod val="25000"/>
                </a:schemeClr>
              </a:solidFill>
              <a:latin typeface="Amasis MT Pro Medium" panose="02040604050005020304" pitchFamily="18" charset="0"/>
            </a:endParaRPr>
          </a:p>
        </p:txBody>
      </p:sp>
    </p:spTree>
    <p:extLst>
      <p:ext uri="{BB962C8B-B14F-4D97-AF65-F5344CB8AC3E}">
        <p14:creationId xmlns:p14="http://schemas.microsoft.com/office/powerpoint/2010/main" val="40223137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1412BD9-2F4C-158B-8EF8-CF6958AC9093}"/>
              </a:ext>
            </a:extLst>
          </p:cNvPr>
          <p:cNvGrpSpPr/>
          <p:nvPr/>
        </p:nvGrpSpPr>
        <p:grpSpPr>
          <a:xfrm>
            <a:off x="-6361" y="-3184"/>
            <a:ext cx="12179304" cy="6881312"/>
            <a:chOff x="-6361" y="-3184"/>
            <a:chExt cx="12179304" cy="6881312"/>
          </a:xfrm>
        </p:grpSpPr>
        <p:grpSp>
          <p:nvGrpSpPr>
            <p:cNvPr id="8" name="Group 7">
              <a:extLst>
                <a:ext uri="{FF2B5EF4-FFF2-40B4-BE49-F238E27FC236}">
                  <a16:creationId xmlns:a16="http://schemas.microsoft.com/office/drawing/2014/main" id="{955155ED-F89D-A85D-5806-C554EB69FC2A}"/>
                </a:ext>
              </a:extLst>
            </p:cNvPr>
            <p:cNvGrpSpPr/>
            <p:nvPr/>
          </p:nvGrpSpPr>
          <p:grpSpPr>
            <a:xfrm rot="16200000">
              <a:off x="-2865752" y="3013075"/>
              <a:ext cx="6563353" cy="831850"/>
              <a:chOff x="-1" y="-24841"/>
              <a:chExt cx="11347452" cy="1574350"/>
            </a:xfrm>
          </p:grpSpPr>
          <p:pic>
            <p:nvPicPr>
              <p:cNvPr id="38" name="Picture 37" descr="A red and black design on a rug&#10;&#10;Description automatically generated">
                <a:extLst>
                  <a:ext uri="{FF2B5EF4-FFF2-40B4-BE49-F238E27FC236}">
                    <a16:creationId xmlns:a16="http://schemas.microsoft.com/office/drawing/2014/main" id="{7FA9E3DE-FB59-CEA5-F0C8-CE28B8B207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689341" y="-2120634"/>
                <a:ext cx="1562318" cy="5753903"/>
              </a:xfrm>
              <a:prstGeom prst="rect">
                <a:avLst/>
              </a:prstGeom>
            </p:spPr>
          </p:pic>
          <p:pic>
            <p:nvPicPr>
              <p:cNvPr id="39" name="Picture 38" descr="A red and black design on a rug&#10;&#10;Description automatically generated">
                <a:extLst>
                  <a:ext uri="{FF2B5EF4-FFF2-40B4-BE49-F238E27FC236}">
                    <a16:creationId xmlns:a16="http://schemas.microsoft.com/office/drawing/2014/main" id="{2A54FD0F-87AC-46AD-E1C5-1435B2CBB4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95792" y="-2108602"/>
                <a:ext cx="1562318" cy="5753903"/>
              </a:xfrm>
              <a:prstGeom prst="rect">
                <a:avLst/>
              </a:prstGeom>
            </p:spPr>
          </p:pic>
        </p:grpSp>
        <p:grpSp>
          <p:nvGrpSpPr>
            <p:cNvPr id="9" name="Group 8">
              <a:extLst>
                <a:ext uri="{FF2B5EF4-FFF2-40B4-BE49-F238E27FC236}">
                  <a16:creationId xmlns:a16="http://schemas.microsoft.com/office/drawing/2014/main" id="{B96BD580-2F15-BA59-4B58-EBFA93FB9534}"/>
                </a:ext>
              </a:extLst>
            </p:cNvPr>
            <p:cNvGrpSpPr/>
            <p:nvPr/>
          </p:nvGrpSpPr>
          <p:grpSpPr>
            <a:xfrm rot="5400000" flipH="1">
              <a:off x="8475341" y="3013074"/>
              <a:ext cx="6563353" cy="831850"/>
              <a:chOff x="-1" y="-24841"/>
              <a:chExt cx="11347452" cy="1574350"/>
            </a:xfrm>
          </p:grpSpPr>
          <p:pic>
            <p:nvPicPr>
              <p:cNvPr id="36" name="Picture 35" descr="A red and black design on a rug&#10;&#10;Description automatically generated">
                <a:extLst>
                  <a:ext uri="{FF2B5EF4-FFF2-40B4-BE49-F238E27FC236}">
                    <a16:creationId xmlns:a16="http://schemas.microsoft.com/office/drawing/2014/main" id="{7CF6355B-3926-7C40-D919-64CFC2952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689341" y="-2120634"/>
                <a:ext cx="1562318" cy="5753903"/>
              </a:xfrm>
              <a:prstGeom prst="rect">
                <a:avLst/>
              </a:prstGeom>
            </p:spPr>
          </p:pic>
          <p:pic>
            <p:nvPicPr>
              <p:cNvPr id="37" name="Picture 36" descr="A red and black design on a rug&#10;&#10;Description automatically generated">
                <a:extLst>
                  <a:ext uri="{FF2B5EF4-FFF2-40B4-BE49-F238E27FC236}">
                    <a16:creationId xmlns:a16="http://schemas.microsoft.com/office/drawing/2014/main" id="{9EE77C8B-1B6E-904D-042D-950EEA99C4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95792" y="-2108602"/>
                <a:ext cx="1562318" cy="5753903"/>
              </a:xfrm>
              <a:prstGeom prst="rect">
                <a:avLst/>
              </a:prstGeom>
            </p:spPr>
          </p:pic>
        </p:grpSp>
        <p:grpSp>
          <p:nvGrpSpPr>
            <p:cNvPr id="10" name="Group 9">
              <a:extLst>
                <a:ext uri="{FF2B5EF4-FFF2-40B4-BE49-F238E27FC236}">
                  <a16:creationId xmlns:a16="http://schemas.microsoft.com/office/drawing/2014/main" id="{6460E796-322F-4D47-F343-0F9C18F437F4}"/>
                </a:ext>
              </a:extLst>
            </p:cNvPr>
            <p:cNvGrpSpPr/>
            <p:nvPr/>
          </p:nvGrpSpPr>
          <p:grpSpPr>
            <a:xfrm>
              <a:off x="1047045" y="6075947"/>
              <a:ext cx="10074419" cy="802181"/>
              <a:chOff x="1047045" y="6075947"/>
              <a:chExt cx="10074419" cy="802181"/>
            </a:xfrm>
          </p:grpSpPr>
          <p:grpSp>
            <p:nvGrpSpPr>
              <p:cNvPr id="30" name="Group 29">
                <a:extLst>
                  <a:ext uri="{FF2B5EF4-FFF2-40B4-BE49-F238E27FC236}">
                    <a16:creationId xmlns:a16="http://schemas.microsoft.com/office/drawing/2014/main" id="{D1E0C782-4199-EDEB-17C2-E7C150667626}"/>
                  </a:ext>
                </a:extLst>
              </p:cNvPr>
              <p:cNvGrpSpPr/>
              <p:nvPr/>
            </p:nvGrpSpPr>
            <p:grpSpPr>
              <a:xfrm>
                <a:off x="1047045" y="6075947"/>
                <a:ext cx="5048955" cy="794085"/>
                <a:chOff x="1047045" y="5689889"/>
                <a:chExt cx="7952278" cy="1180143"/>
              </a:xfrm>
            </p:grpSpPr>
            <p:pic>
              <p:nvPicPr>
                <p:cNvPr id="34" name="Picture 33" descr="A red triangle with black lines&#10;&#10;Description automatically generated">
                  <a:extLst>
                    <a:ext uri="{FF2B5EF4-FFF2-40B4-BE49-F238E27FC236}">
                      <a16:creationId xmlns:a16="http://schemas.microsoft.com/office/drawing/2014/main" id="{543AD037-BBAC-6602-E382-FB3CEBDCD7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35" name="Picture 34" descr="A red triangle with black lines&#10;&#10;Description automatically generated">
                  <a:extLst>
                    <a:ext uri="{FF2B5EF4-FFF2-40B4-BE49-F238E27FC236}">
                      <a16:creationId xmlns:a16="http://schemas.microsoft.com/office/drawing/2014/main" id="{55B176A0-4AC1-833B-4C39-11F909CDF0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nvGrpSpPr>
              <p:cNvPr id="31" name="Group 30">
                <a:extLst>
                  <a:ext uri="{FF2B5EF4-FFF2-40B4-BE49-F238E27FC236}">
                    <a16:creationId xmlns:a16="http://schemas.microsoft.com/office/drawing/2014/main" id="{09BAE49B-DD8E-E4CD-E0D2-BD15BB4F821D}"/>
                  </a:ext>
                </a:extLst>
              </p:cNvPr>
              <p:cNvGrpSpPr/>
              <p:nvPr/>
            </p:nvGrpSpPr>
            <p:grpSpPr>
              <a:xfrm>
                <a:off x="6072509" y="6084043"/>
                <a:ext cx="5048955" cy="794085"/>
                <a:chOff x="1047045" y="5689889"/>
                <a:chExt cx="7952278" cy="1180143"/>
              </a:xfrm>
            </p:grpSpPr>
            <p:pic>
              <p:nvPicPr>
                <p:cNvPr id="32" name="Picture 31" descr="A red triangle with black lines&#10;&#10;Description automatically generated">
                  <a:extLst>
                    <a:ext uri="{FF2B5EF4-FFF2-40B4-BE49-F238E27FC236}">
                      <a16:creationId xmlns:a16="http://schemas.microsoft.com/office/drawing/2014/main" id="{8A1BA588-A439-D7FB-B6BB-C1ECB933B3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33" name="Picture 32" descr="A red triangle with black lines&#10;&#10;Description automatically generated">
                  <a:extLst>
                    <a:ext uri="{FF2B5EF4-FFF2-40B4-BE49-F238E27FC236}">
                      <a16:creationId xmlns:a16="http://schemas.microsoft.com/office/drawing/2014/main" id="{F91D715E-BFE6-3F90-3D8A-68E1E0FCAA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grpSp>
          <p:nvGrpSpPr>
            <p:cNvPr id="11" name="Group 10">
              <a:extLst>
                <a:ext uri="{FF2B5EF4-FFF2-40B4-BE49-F238E27FC236}">
                  <a16:creationId xmlns:a16="http://schemas.microsoft.com/office/drawing/2014/main" id="{E738B278-2125-B4A3-997E-DE02A487EAD0}"/>
                </a:ext>
              </a:extLst>
            </p:cNvPr>
            <p:cNvGrpSpPr/>
            <p:nvPr/>
          </p:nvGrpSpPr>
          <p:grpSpPr>
            <a:xfrm flipH="1" flipV="1">
              <a:off x="1047045" y="0"/>
              <a:ext cx="10074419" cy="802181"/>
              <a:chOff x="1047045" y="6075947"/>
              <a:chExt cx="10074419" cy="802181"/>
            </a:xfrm>
          </p:grpSpPr>
          <p:grpSp>
            <p:nvGrpSpPr>
              <p:cNvPr id="24" name="Group 23">
                <a:extLst>
                  <a:ext uri="{FF2B5EF4-FFF2-40B4-BE49-F238E27FC236}">
                    <a16:creationId xmlns:a16="http://schemas.microsoft.com/office/drawing/2014/main" id="{8E5FC054-17B3-813A-845F-B01A50C3A91B}"/>
                  </a:ext>
                </a:extLst>
              </p:cNvPr>
              <p:cNvGrpSpPr/>
              <p:nvPr/>
            </p:nvGrpSpPr>
            <p:grpSpPr>
              <a:xfrm>
                <a:off x="1047045" y="6075947"/>
                <a:ext cx="5048955" cy="794085"/>
                <a:chOff x="1047045" y="5689889"/>
                <a:chExt cx="7952278" cy="1180143"/>
              </a:xfrm>
            </p:grpSpPr>
            <p:pic>
              <p:nvPicPr>
                <p:cNvPr id="28" name="Picture 27" descr="A red triangle with black lines&#10;&#10;Description automatically generated">
                  <a:extLst>
                    <a:ext uri="{FF2B5EF4-FFF2-40B4-BE49-F238E27FC236}">
                      <a16:creationId xmlns:a16="http://schemas.microsoft.com/office/drawing/2014/main" id="{AD811D65-56A9-BDD3-64C4-91BFB75C5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29" name="Picture 28" descr="A red triangle with black lines&#10;&#10;Description automatically generated">
                  <a:extLst>
                    <a:ext uri="{FF2B5EF4-FFF2-40B4-BE49-F238E27FC236}">
                      <a16:creationId xmlns:a16="http://schemas.microsoft.com/office/drawing/2014/main" id="{0A0A7C7F-0112-1B11-B1EB-ACFB14F858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nvGrpSpPr>
              <p:cNvPr id="25" name="Group 24">
                <a:extLst>
                  <a:ext uri="{FF2B5EF4-FFF2-40B4-BE49-F238E27FC236}">
                    <a16:creationId xmlns:a16="http://schemas.microsoft.com/office/drawing/2014/main" id="{D65FE22F-B01B-B6D5-D49F-3F9FEFFA05AF}"/>
                  </a:ext>
                </a:extLst>
              </p:cNvPr>
              <p:cNvGrpSpPr/>
              <p:nvPr/>
            </p:nvGrpSpPr>
            <p:grpSpPr>
              <a:xfrm>
                <a:off x="6072509" y="6084043"/>
                <a:ext cx="5048955" cy="794085"/>
                <a:chOff x="1047045" y="5689889"/>
                <a:chExt cx="7952278" cy="1180143"/>
              </a:xfrm>
            </p:grpSpPr>
            <p:pic>
              <p:nvPicPr>
                <p:cNvPr id="26" name="Picture 25" descr="A red triangle with black lines&#10;&#10;Description automatically generated">
                  <a:extLst>
                    <a:ext uri="{FF2B5EF4-FFF2-40B4-BE49-F238E27FC236}">
                      <a16:creationId xmlns:a16="http://schemas.microsoft.com/office/drawing/2014/main" id="{DE2533F2-B28A-9B96-15C9-971CC5EA04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27" name="Picture 26" descr="A red triangle with black lines&#10;&#10;Description automatically generated">
                  <a:extLst>
                    <a:ext uri="{FF2B5EF4-FFF2-40B4-BE49-F238E27FC236}">
                      <a16:creationId xmlns:a16="http://schemas.microsoft.com/office/drawing/2014/main" id="{CA0DF9DD-E80D-F491-F035-6B8A2C1B74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grpSp>
          <p:nvGrpSpPr>
            <p:cNvPr id="12" name="Group 11">
              <a:extLst>
                <a:ext uri="{FF2B5EF4-FFF2-40B4-BE49-F238E27FC236}">
                  <a16:creationId xmlns:a16="http://schemas.microsoft.com/office/drawing/2014/main" id="{2D2F2B8D-0206-918E-B69D-E3C2F91AD44C}"/>
                </a:ext>
              </a:extLst>
            </p:cNvPr>
            <p:cNvGrpSpPr/>
            <p:nvPr/>
          </p:nvGrpSpPr>
          <p:grpSpPr>
            <a:xfrm>
              <a:off x="9764075" y="8097"/>
              <a:ext cx="2406048" cy="2394769"/>
              <a:chOff x="9764075" y="8097"/>
              <a:chExt cx="2406048" cy="2394769"/>
            </a:xfrm>
          </p:grpSpPr>
          <p:pic>
            <p:nvPicPr>
              <p:cNvPr id="22" name="Picture 21" descr="A close up of a drawing&#10;&#10;Description automatically generated">
                <a:extLst>
                  <a:ext uri="{FF2B5EF4-FFF2-40B4-BE49-F238E27FC236}">
                    <a16:creationId xmlns:a16="http://schemas.microsoft.com/office/drawing/2014/main" id="{748D53C3-9E47-2A50-31AC-9BE97341070E}"/>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23" name="Picture 22" descr="A white surface with black specks&#10;&#10;Description automatically generated">
                <a:extLst>
                  <a:ext uri="{FF2B5EF4-FFF2-40B4-BE49-F238E27FC236}">
                    <a16:creationId xmlns:a16="http://schemas.microsoft.com/office/drawing/2014/main" id="{E9B2692C-8525-76B9-4C45-919B6EBE15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13" name="Group 12">
              <a:extLst>
                <a:ext uri="{FF2B5EF4-FFF2-40B4-BE49-F238E27FC236}">
                  <a16:creationId xmlns:a16="http://schemas.microsoft.com/office/drawing/2014/main" id="{9348D286-FDF9-061C-0145-8F9D4983DE08}"/>
                </a:ext>
              </a:extLst>
            </p:cNvPr>
            <p:cNvGrpSpPr/>
            <p:nvPr/>
          </p:nvGrpSpPr>
          <p:grpSpPr>
            <a:xfrm rot="16200000">
              <a:off x="168413" y="-177956"/>
              <a:ext cx="2289182" cy="2638726"/>
              <a:chOff x="9764075" y="8097"/>
              <a:chExt cx="2406048" cy="2394769"/>
            </a:xfrm>
          </p:grpSpPr>
          <p:pic>
            <p:nvPicPr>
              <p:cNvPr id="20" name="Picture 19" descr="A close up of a drawing&#10;&#10;Description automatically generated">
                <a:extLst>
                  <a:ext uri="{FF2B5EF4-FFF2-40B4-BE49-F238E27FC236}">
                    <a16:creationId xmlns:a16="http://schemas.microsoft.com/office/drawing/2014/main" id="{55E66BCF-5C1A-B26D-E11E-4A114A998DD3}"/>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21" name="Picture 20" descr="A white surface with black specks&#10;&#10;Description automatically generated">
                <a:extLst>
                  <a:ext uri="{FF2B5EF4-FFF2-40B4-BE49-F238E27FC236}">
                    <a16:creationId xmlns:a16="http://schemas.microsoft.com/office/drawing/2014/main" id="{C1BBEAA9-9588-0138-63AB-850C098A3E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14" name="Group 13">
              <a:extLst>
                <a:ext uri="{FF2B5EF4-FFF2-40B4-BE49-F238E27FC236}">
                  <a16:creationId xmlns:a16="http://schemas.microsoft.com/office/drawing/2014/main" id="{857D2857-6FAE-5982-BB20-42555A379CB9}"/>
                </a:ext>
              </a:extLst>
            </p:cNvPr>
            <p:cNvGrpSpPr/>
            <p:nvPr/>
          </p:nvGrpSpPr>
          <p:grpSpPr>
            <a:xfrm rot="5400000">
              <a:off x="9752657" y="4456104"/>
              <a:ext cx="2284175" cy="2543681"/>
              <a:chOff x="9764075" y="8097"/>
              <a:chExt cx="2406048" cy="2394769"/>
            </a:xfrm>
          </p:grpSpPr>
          <p:pic>
            <p:nvPicPr>
              <p:cNvPr id="18" name="Picture 17" descr="A close up of a drawing&#10;&#10;Description automatically generated">
                <a:extLst>
                  <a:ext uri="{FF2B5EF4-FFF2-40B4-BE49-F238E27FC236}">
                    <a16:creationId xmlns:a16="http://schemas.microsoft.com/office/drawing/2014/main" id="{F27523AE-CAC4-18E0-C31E-54491E47DC8A}"/>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19" name="Picture 18" descr="A white surface with black specks&#10;&#10;Description automatically generated">
                <a:extLst>
                  <a:ext uri="{FF2B5EF4-FFF2-40B4-BE49-F238E27FC236}">
                    <a16:creationId xmlns:a16="http://schemas.microsoft.com/office/drawing/2014/main" id="{FBF347D8-1C82-8F58-A741-A77632A303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15" name="Group 14">
              <a:extLst>
                <a:ext uri="{FF2B5EF4-FFF2-40B4-BE49-F238E27FC236}">
                  <a16:creationId xmlns:a16="http://schemas.microsoft.com/office/drawing/2014/main" id="{13D9498F-26BB-68C7-A7E0-C95E79FF7AB1}"/>
                </a:ext>
              </a:extLst>
            </p:cNvPr>
            <p:cNvGrpSpPr/>
            <p:nvPr/>
          </p:nvGrpSpPr>
          <p:grpSpPr>
            <a:xfrm rot="10800000">
              <a:off x="-6361" y="4463231"/>
              <a:ext cx="2406048" cy="2394769"/>
              <a:chOff x="9764075" y="8097"/>
              <a:chExt cx="2406048" cy="2394769"/>
            </a:xfrm>
          </p:grpSpPr>
          <p:pic>
            <p:nvPicPr>
              <p:cNvPr id="16" name="Picture 15" descr="A close up of a drawing&#10;&#10;Description automatically generated">
                <a:extLst>
                  <a:ext uri="{FF2B5EF4-FFF2-40B4-BE49-F238E27FC236}">
                    <a16:creationId xmlns:a16="http://schemas.microsoft.com/office/drawing/2014/main" id="{83AFD19E-051C-2C8E-80A8-1AB5FAF62C81}"/>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17" name="Picture 16" descr="A white surface with black specks&#10;&#10;Description automatically generated">
                <a:extLst>
                  <a:ext uri="{FF2B5EF4-FFF2-40B4-BE49-F238E27FC236}">
                    <a16:creationId xmlns:a16="http://schemas.microsoft.com/office/drawing/2014/main" id="{DBB634D2-1A54-C594-AE3B-61B875EF10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sp>
        <p:nvSpPr>
          <p:cNvPr id="2" name="Rectangle: Rounded Corners 1">
            <a:extLst>
              <a:ext uri="{FF2B5EF4-FFF2-40B4-BE49-F238E27FC236}">
                <a16:creationId xmlns:a16="http://schemas.microsoft.com/office/drawing/2014/main" id="{1D0187EC-8129-0BE1-6BB6-0E57D0450D4B}"/>
              </a:ext>
            </a:extLst>
          </p:cNvPr>
          <p:cNvSpPr/>
          <p:nvPr/>
        </p:nvSpPr>
        <p:spPr>
          <a:xfrm>
            <a:off x="2660508" y="2509786"/>
            <a:ext cx="1221343" cy="1745675"/>
          </a:xfrm>
          <a:prstGeom prst="roundRect">
            <a:avLst/>
          </a:prstGeom>
          <a:solidFill>
            <a:srgbClr val="BB324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Rounded Corners 3">
            <a:extLst>
              <a:ext uri="{FF2B5EF4-FFF2-40B4-BE49-F238E27FC236}">
                <a16:creationId xmlns:a16="http://schemas.microsoft.com/office/drawing/2014/main" id="{D3F55081-827F-593D-E170-0646A4CA3D3A}"/>
              </a:ext>
            </a:extLst>
          </p:cNvPr>
          <p:cNvSpPr/>
          <p:nvPr/>
        </p:nvSpPr>
        <p:spPr>
          <a:xfrm>
            <a:off x="6259719" y="2509786"/>
            <a:ext cx="1221343" cy="1745675"/>
          </a:xfrm>
          <a:prstGeom prst="roundRect">
            <a:avLst/>
          </a:prstGeom>
          <a:solidFill>
            <a:srgbClr val="E9D5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1" name="Title 1">
            <a:extLst>
              <a:ext uri="{FF2B5EF4-FFF2-40B4-BE49-F238E27FC236}">
                <a16:creationId xmlns:a16="http://schemas.microsoft.com/office/drawing/2014/main" id="{4CC8CAEA-0895-79CB-555D-1CE043F9D3C2}"/>
              </a:ext>
            </a:extLst>
          </p:cNvPr>
          <p:cNvSpPr txBox="1">
            <a:spLocks/>
          </p:cNvSpPr>
          <p:nvPr/>
        </p:nvSpPr>
        <p:spPr>
          <a:xfrm>
            <a:off x="2116956" y="1116442"/>
            <a:ext cx="10515600" cy="784152"/>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500" b="1" i="0" u="none" strike="noStrike" kern="1200" cap="none" spc="0" normalizeH="0" baseline="0" noProof="0" dirty="0">
                <a:ln>
                  <a:noFill/>
                </a:ln>
                <a:solidFill>
                  <a:srgbClr val="BB3246"/>
                </a:solidFill>
                <a:effectLst/>
                <a:uLnTx/>
                <a:uFillTx/>
                <a:latin typeface="Amasis MT Pro" panose="02040504050005020304" pitchFamily="18" charset="0"/>
                <a:ea typeface="+mj-ea"/>
                <a:cs typeface="+mj-cs"/>
              </a:rPr>
              <a:t>Two Decks</a:t>
            </a:r>
          </a:p>
        </p:txBody>
      </p:sp>
      <p:sp>
        <p:nvSpPr>
          <p:cNvPr id="5" name="Text Placeholder 2">
            <a:extLst>
              <a:ext uri="{FF2B5EF4-FFF2-40B4-BE49-F238E27FC236}">
                <a16:creationId xmlns:a16="http://schemas.microsoft.com/office/drawing/2014/main" id="{60A1FD28-D866-B2F4-9790-F196362E7181}"/>
              </a:ext>
            </a:extLst>
          </p:cNvPr>
          <p:cNvSpPr txBox="1">
            <a:spLocks/>
          </p:cNvSpPr>
          <p:nvPr/>
        </p:nvSpPr>
        <p:spPr>
          <a:xfrm>
            <a:off x="2624804" y="4463231"/>
            <a:ext cx="10515600" cy="15001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E8E8E8">
                    <a:lumMod val="25000"/>
                  </a:srgbClr>
                </a:solidFill>
                <a:effectLst/>
                <a:uLnTx/>
                <a:uFillTx/>
                <a:latin typeface="Amasis MT Pro" panose="02040504050005020304" pitchFamily="18" charset="0"/>
                <a:ea typeface="+mn-ea"/>
                <a:cs typeface="+mn-cs"/>
              </a:rPr>
              <a:t>Keyword Deck          Play Deck </a:t>
            </a:r>
          </a:p>
        </p:txBody>
      </p:sp>
      <p:grpSp>
        <p:nvGrpSpPr>
          <p:cNvPr id="6" name="Group 5">
            <a:extLst>
              <a:ext uri="{FF2B5EF4-FFF2-40B4-BE49-F238E27FC236}">
                <a16:creationId xmlns:a16="http://schemas.microsoft.com/office/drawing/2014/main" id="{70F716BB-E99A-28DE-A814-F460A4B7D699}"/>
              </a:ext>
            </a:extLst>
          </p:cNvPr>
          <p:cNvGrpSpPr/>
          <p:nvPr/>
        </p:nvGrpSpPr>
        <p:grpSpPr>
          <a:xfrm>
            <a:off x="4165756" y="2326332"/>
            <a:ext cx="1354977" cy="1745675"/>
            <a:chOff x="5118793" y="914392"/>
            <a:chExt cx="1354977" cy="1745675"/>
          </a:xfrm>
        </p:grpSpPr>
        <p:sp>
          <p:nvSpPr>
            <p:cNvPr id="40" name="Rectangle: Rounded Corners 39">
              <a:extLst>
                <a:ext uri="{FF2B5EF4-FFF2-40B4-BE49-F238E27FC236}">
                  <a16:creationId xmlns:a16="http://schemas.microsoft.com/office/drawing/2014/main" id="{2618C002-06E6-8278-E6B0-A9E88C844F72}"/>
                </a:ext>
              </a:extLst>
            </p:cNvPr>
            <p:cNvSpPr/>
            <p:nvPr/>
          </p:nvSpPr>
          <p:spPr>
            <a:xfrm rot="20355458">
              <a:off x="5158283" y="914392"/>
              <a:ext cx="1221343" cy="1745675"/>
            </a:xfrm>
            <a:prstGeom prst="roundRect">
              <a:avLst/>
            </a:prstGeom>
            <a:solidFill>
              <a:srgbClr val="F1CF9B"/>
            </a:solidFill>
            <a:ln w="57150">
              <a:solidFill>
                <a:srgbClr val="BB32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2" name="Text Placeholder 2">
              <a:extLst>
                <a:ext uri="{FF2B5EF4-FFF2-40B4-BE49-F238E27FC236}">
                  <a16:creationId xmlns:a16="http://schemas.microsoft.com/office/drawing/2014/main" id="{9B09EEE2-E119-1826-2BAA-47D8876336B2}"/>
                </a:ext>
              </a:extLst>
            </p:cNvPr>
            <p:cNvSpPr txBox="1">
              <a:spLocks/>
            </p:cNvSpPr>
            <p:nvPr/>
          </p:nvSpPr>
          <p:spPr>
            <a:xfrm rot="20316994">
              <a:off x="5118793" y="956591"/>
              <a:ext cx="1354977" cy="5234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srgbClr val="000000"/>
                  </a:solidFill>
                  <a:effectLst/>
                  <a:uLnTx/>
                  <a:uFillTx/>
                  <a:latin typeface="Amasis MT Pro" panose="02040504050005020304" pitchFamily="18" charset="0"/>
                  <a:ea typeface="+mn-ea"/>
                  <a:cs typeface="+mn-cs"/>
                </a:rPr>
                <a:t>KW</a:t>
              </a:r>
              <a:endParaRPr kumimoji="0" lang="en-US" sz="3000" b="0" i="0" u="none" strike="noStrike" kern="1200" cap="none" spc="0" normalizeH="0" baseline="0" noProof="0" dirty="0">
                <a:ln>
                  <a:noFill/>
                </a:ln>
                <a:solidFill>
                  <a:prstClr val="black"/>
                </a:solidFill>
                <a:effectLst/>
                <a:uLnTx/>
                <a:uFillTx/>
                <a:latin typeface="Amasis MT Pro" panose="02040504050005020304" pitchFamily="18" charset="0"/>
                <a:ea typeface="+mn-ea"/>
                <a:cs typeface="+mn-cs"/>
              </a:endParaRPr>
            </a:p>
          </p:txBody>
        </p:sp>
      </p:grpSp>
      <p:grpSp>
        <p:nvGrpSpPr>
          <p:cNvPr id="43" name="Group 42">
            <a:extLst>
              <a:ext uri="{FF2B5EF4-FFF2-40B4-BE49-F238E27FC236}">
                <a16:creationId xmlns:a16="http://schemas.microsoft.com/office/drawing/2014/main" id="{6FB663E0-07DA-B23B-B788-2733EF617FA1}"/>
              </a:ext>
            </a:extLst>
          </p:cNvPr>
          <p:cNvGrpSpPr/>
          <p:nvPr/>
        </p:nvGrpSpPr>
        <p:grpSpPr>
          <a:xfrm>
            <a:off x="7765471" y="2290621"/>
            <a:ext cx="1292053" cy="1745675"/>
            <a:chOff x="4207353" y="3499149"/>
            <a:chExt cx="1292053" cy="1745675"/>
          </a:xfrm>
        </p:grpSpPr>
        <p:sp>
          <p:nvSpPr>
            <p:cNvPr id="44" name="Rectangle: Rounded Corners 43">
              <a:extLst>
                <a:ext uri="{FF2B5EF4-FFF2-40B4-BE49-F238E27FC236}">
                  <a16:creationId xmlns:a16="http://schemas.microsoft.com/office/drawing/2014/main" id="{624B2DAB-4DAA-6FE7-D3E9-298D02E89ED6}"/>
                </a:ext>
              </a:extLst>
            </p:cNvPr>
            <p:cNvSpPr/>
            <p:nvPr/>
          </p:nvSpPr>
          <p:spPr>
            <a:xfrm rot="20355458">
              <a:off x="4278063" y="3499149"/>
              <a:ext cx="1221343" cy="1745675"/>
            </a:xfrm>
            <a:prstGeom prst="roundRect">
              <a:avLst/>
            </a:prstGeom>
            <a:solidFill>
              <a:srgbClr val="F1CF9B"/>
            </a:solid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5" name="Text Placeholder 2">
              <a:extLst>
                <a:ext uri="{FF2B5EF4-FFF2-40B4-BE49-F238E27FC236}">
                  <a16:creationId xmlns:a16="http://schemas.microsoft.com/office/drawing/2014/main" id="{93371D3D-49D7-72B5-3E74-6F62CF4A781F}"/>
                </a:ext>
              </a:extLst>
            </p:cNvPr>
            <p:cNvSpPr txBox="1">
              <a:spLocks/>
            </p:cNvSpPr>
            <p:nvPr/>
          </p:nvSpPr>
          <p:spPr>
            <a:xfrm rot="20291193">
              <a:off x="4207353" y="3603905"/>
              <a:ext cx="1071960" cy="5519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srgbClr val="000000"/>
                  </a:solidFill>
                  <a:effectLst/>
                  <a:uLnTx/>
                  <a:uFillTx/>
                  <a:latin typeface="Amasis MT Pro" panose="02040504050005020304" pitchFamily="18" charset="0"/>
                  <a:ea typeface="+mn-ea"/>
                  <a:cs typeface="+mn-cs"/>
                </a:rPr>
                <a:t>Mod</a:t>
              </a:r>
              <a:endParaRPr kumimoji="0" lang="en-US" sz="3000" b="0" i="0" u="none" strike="noStrike" kern="1200" cap="none" spc="0" normalizeH="0" baseline="0" noProof="0" dirty="0">
                <a:ln>
                  <a:noFill/>
                </a:ln>
                <a:solidFill>
                  <a:prstClr val="black"/>
                </a:solidFill>
                <a:effectLst/>
                <a:uLnTx/>
                <a:uFillTx/>
                <a:latin typeface="Amasis MT Pro" panose="02040504050005020304" pitchFamily="18" charset="0"/>
                <a:ea typeface="+mn-ea"/>
                <a:cs typeface="+mn-cs"/>
              </a:endParaRPr>
            </a:p>
          </p:txBody>
        </p:sp>
      </p:grpSp>
      <p:grpSp>
        <p:nvGrpSpPr>
          <p:cNvPr id="46" name="Group 45">
            <a:extLst>
              <a:ext uri="{FF2B5EF4-FFF2-40B4-BE49-F238E27FC236}">
                <a16:creationId xmlns:a16="http://schemas.microsoft.com/office/drawing/2014/main" id="{6B1CD95A-9A0E-FE94-7D25-9C674FB6FF72}"/>
              </a:ext>
            </a:extLst>
          </p:cNvPr>
          <p:cNvGrpSpPr/>
          <p:nvPr/>
        </p:nvGrpSpPr>
        <p:grpSpPr>
          <a:xfrm>
            <a:off x="8897740" y="2960623"/>
            <a:ext cx="1495778" cy="1745675"/>
            <a:chOff x="6272370" y="4088568"/>
            <a:chExt cx="1495778" cy="1745675"/>
          </a:xfrm>
        </p:grpSpPr>
        <p:sp>
          <p:nvSpPr>
            <p:cNvPr id="47" name="Rectangle: Rounded Corners 46">
              <a:extLst>
                <a:ext uri="{FF2B5EF4-FFF2-40B4-BE49-F238E27FC236}">
                  <a16:creationId xmlns:a16="http://schemas.microsoft.com/office/drawing/2014/main" id="{204059D9-DD7E-FEF3-4BA9-F02667C0089E}"/>
                </a:ext>
              </a:extLst>
            </p:cNvPr>
            <p:cNvSpPr/>
            <p:nvPr/>
          </p:nvSpPr>
          <p:spPr>
            <a:xfrm rot="1850740">
              <a:off x="6272370" y="4088568"/>
              <a:ext cx="1221343" cy="1745675"/>
            </a:xfrm>
            <a:prstGeom prst="roundRect">
              <a:avLst/>
            </a:prstGeom>
            <a:solidFill>
              <a:srgbClr val="F1CF9B"/>
            </a:solid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8" name="Text Placeholder 2">
              <a:extLst>
                <a:ext uri="{FF2B5EF4-FFF2-40B4-BE49-F238E27FC236}">
                  <a16:creationId xmlns:a16="http://schemas.microsoft.com/office/drawing/2014/main" id="{832B6F2C-3F2D-5CF9-59B2-D9ABA40CCD1D}"/>
                </a:ext>
              </a:extLst>
            </p:cNvPr>
            <p:cNvSpPr txBox="1">
              <a:spLocks/>
            </p:cNvSpPr>
            <p:nvPr/>
          </p:nvSpPr>
          <p:spPr>
            <a:xfrm rot="1719905">
              <a:off x="6504699" y="4200699"/>
              <a:ext cx="1263449" cy="640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srgbClr val="000000"/>
                  </a:solidFill>
                  <a:effectLst/>
                  <a:uLnTx/>
                  <a:uFillTx/>
                  <a:latin typeface="Amasis MT Pro" panose="02040504050005020304" pitchFamily="18" charset="0"/>
                  <a:ea typeface="+mn-ea"/>
                  <a:cs typeface="+mn-cs"/>
                </a:rPr>
                <a:t>Action</a:t>
              </a:r>
              <a:endParaRPr kumimoji="0" lang="en-US" sz="3000" b="0" i="0" u="none" strike="noStrike" kern="1200" cap="none" spc="0" normalizeH="0" baseline="0" noProof="0" dirty="0">
                <a:ln>
                  <a:noFill/>
                </a:ln>
                <a:solidFill>
                  <a:prstClr val="black"/>
                </a:solidFill>
                <a:effectLst/>
                <a:uLnTx/>
                <a:uFillTx/>
                <a:latin typeface="Amasis MT Pro" panose="02040504050005020304" pitchFamily="18" charset="0"/>
                <a:ea typeface="+mn-ea"/>
                <a:cs typeface="+mn-cs"/>
              </a:endParaRPr>
            </a:p>
          </p:txBody>
        </p:sp>
      </p:grpSp>
    </p:spTree>
    <p:extLst>
      <p:ext uri="{BB962C8B-B14F-4D97-AF65-F5344CB8AC3E}">
        <p14:creationId xmlns:p14="http://schemas.microsoft.com/office/powerpoint/2010/main" val="427141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1+#ppt_w/2"/>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500" fill="hold"/>
                                        <p:tgtEl>
                                          <p:spTgt spid="46"/>
                                        </p:tgtEl>
                                        <p:attrNameLst>
                                          <p:attrName>ppt_x</p:attrName>
                                        </p:attrNameLst>
                                      </p:cBhvr>
                                      <p:tavLst>
                                        <p:tav tm="0">
                                          <p:val>
                                            <p:strVal val="1+#ppt_w/2"/>
                                          </p:val>
                                        </p:tav>
                                        <p:tav tm="100000">
                                          <p:val>
                                            <p:strVal val="#ppt_x"/>
                                          </p:val>
                                        </p:tav>
                                      </p:tavLst>
                                    </p:anim>
                                    <p:anim calcmode="lin" valueType="num">
                                      <p:cBhvr additive="base">
                                        <p:cTn id="20"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1412BD9-2F4C-158B-8EF8-CF6958AC9093}"/>
              </a:ext>
            </a:extLst>
          </p:cNvPr>
          <p:cNvGrpSpPr/>
          <p:nvPr/>
        </p:nvGrpSpPr>
        <p:grpSpPr>
          <a:xfrm>
            <a:off x="-6361" y="-3184"/>
            <a:ext cx="12179304" cy="6881312"/>
            <a:chOff x="-6361" y="-3184"/>
            <a:chExt cx="12179304" cy="6881312"/>
          </a:xfrm>
        </p:grpSpPr>
        <p:grpSp>
          <p:nvGrpSpPr>
            <p:cNvPr id="8" name="Group 7">
              <a:extLst>
                <a:ext uri="{FF2B5EF4-FFF2-40B4-BE49-F238E27FC236}">
                  <a16:creationId xmlns:a16="http://schemas.microsoft.com/office/drawing/2014/main" id="{955155ED-F89D-A85D-5806-C554EB69FC2A}"/>
                </a:ext>
              </a:extLst>
            </p:cNvPr>
            <p:cNvGrpSpPr/>
            <p:nvPr/>
          </p:nvGrpSpPr>
          <p:grpSpPr>
            <a:xfrm rot="16200000">
              <a:off x="-2865752" y="3013075"/>
              <a:ext cx="6563353" cy="831850"/>
              <a:chOff x="-1" y="-24841"/>
              <a:chExt cx="11347452" cy="1574350"/>
            </a:xfrm>
          </p:grpSpPr>
          <p:pic>
            <p:nvPicPr>
              <p:cNvPr id="38" name="Picture 37" descr="A red and black design on a rug&#10;&#10;Description automatically generated">
                <a:extLst>
                  <a:ext uri="{FF2B5EF4-FFF2-40B4-BE49-F238E27FC236}">
                    <a16:creationId xmlns:a16="http://schemas.microsoft.com/office/drawing/2014/main" id="{7FA9E3DE-FB59-CEA5-F0C8-CE28B8B207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689341" y="-2120634"/>
                <a:ext cx="1562318" cy="5753903"/>
              </a:xfrm>
              <a:prstGeom prst="rect">
                <a:avLst/>
              </a:prstGeom>
            </p:spPr>
          </p:pic>
          <p:pic>
            <p:nvPicPr>
              <p:cNvPr id="39" name="Picture 38" descr="A red and black design on a rug&#10;&#10;Description automatically generated">
                <a:extLst>
                  <a:ext uri="{FF2B5EF4-FFF2-40B4-BE49-F238E27FC236}">
                    <a16:creationId xmlns:a16="http://schemas.microsoft.com/office/drawing/2014/main" id="{2A54FD0F-87AC-46AD-E1C5-1435B2CBB4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95792" y="-2108602"/>
                <a:ext cx="1562318" cy="5753903"/>
              </a:xfrm>
              <a:prstGeom prst="rect">
                <a:avLst/>
              </a:prstGeom>
            </p:spPr>
          </p:pic>
        </p:grpSp>
        <p:grpSp>
          <p:nvGrpSpPr>
            <p:cNvPr id="9" name="Group 8">
              <a:extLst>
                <a:ext uri="{FF2B5EF4-FFF2-40B4-BE49-F238E27FC236}">
                  <a16:creationId xmlns:a16="http://schemas.microsoft.com/office/drawing/2014/main" id="{B96BD580-2F15-BA59-4B58-EBFA93FB9534}"/>
                </a:ext>
              </a:extLst>
            </p:cNvPr>
            <p:cNvGrpSpPr/>
            <p:nvPr/>
          </p:nvGrpSpPr>
          <p:grpSpPr>
            <a:xfrm rot="5400000" flipH="1">
              <a:off x="8475341" y="3013074"/>
              <a:ext cx="6563353" cy="831850"/>
              <a:chOff x="-1" y="-24841"/>
              <a:chExt cx="11347452" cy="1574350"/>
            </a:xfrm>
          </p:grpSpPr>
          <p:pic>
            <p:nvPicPr>
              <p:cNvPr id="36" name="Picture 35" descr="A red and black design on a rug&#10;&#10;Description automatically generated">
                <a:extLst>
                  <a:ext uri="{FF2B5EF4-FFF2-40B4-BE49-F238E27FC236}">
                    <a16:creationId xmlns:a16="http://schemas.microsoft.com/office/drawing/2014/main" id="{7CF6355B-3926-7C40-D919-64CFC2952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689341" y="-2120634"/>
                <a:ext cx="1562318" cy="5753903"/>
              </a:xfrm>
              <a:prstGeom prst="rect">
                <a:avLst/>
              </a:prstGeom>
            </p:spPr>
          </p:pic>
          <p:pic>
            <p:nvPicPr>
              <p:cNvPr id="37" name="Picture 36" descr="A red and black design on a rug&#10;&#10;Description automatically generated">
                <a:extLst>
                  <a:ext uri="{FF2B5EF4-FFF2-40B4-BE49-F238E27FC236}">
                    <a16:creationId xmlns:a16="http://schemas.microsoft.com/office/drawing/2014/main" id="{9EE77C8B-1B6E-904D-042D-950EEA99C4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95792" y="-2108602"/>
                <a:ext cx="1562318" cy="5753903"/>
              </a:xfrm>
              <a:prstGeom prst="rect">
                <a:avLst/>
              </a:prstGeom>
            </p:spPr>
          </p:pic>
        </p:grpSp>
        <p:grpSp>
          <p:nvGrpSpPr>
            <p:cNvPr id="10" name="Group 9">
              <a:extLst>
                <a:ext uri="{FF2B5EF4-FFF2-40B4-BE49-F238E27FC236}">
                  <a16:creationId xmlns:a16="http://schemas.microsoft.com/office/drawing/2014/main" id="{6460E796-322F-4D47-F343-0F9C18F437F4}"/>
                </a:ext>
              </a:extLst>
            </p:cNvPr>
            <p:cNvGrpSpPr/>
            <p:nvPr/>
          </p:nvGrpSpPr>
          <p:grpSpPr>
            <a:xfrm>
              <a:off x="1047045" y="6075947"/>
              <a:ext cx="10074419" cy="802181"/>
              <a:chOff x="1047045" y="6075947"/>
              <a:chExt cx="10074419" cy="802181"/>
            </a:xfrm>
          </p:grpSpPr>
          <p:grpSp>
            <p:nvGrpSpPr>
              <p:cNvPr id="30" name="Group 29">
                <a:extLst>
                  <a:ext uri="{FF2B5EF4-FFF2-40B4-BE49-F238E27FC236}">
                    <a16:creationId xmlns:a16="http://schemas.microsoft.com/office/drawing/2014/main" id="{D1E0C782-4199-EDEB-17C2-E7C150667626}"/>
                  </a:ext>
                </a:extLst>
              </p:cNvPr>
              <p:cNvGrpSpPr/>
              <p:nvPr/>
            </p:nvGrpSpPr>
            <p:grpSpPr>
              <a:xfrm>
                <a:off x="1047045" y="6075947"/>
                <a:ext cx="5048955" cy="794085"/>
                <a:chOff x="1047045" y="5689889"/>
                <a:chExt cx="7952278" cy="1180143"/>
              </a:xfrm>
            </p:grpSpPr>
            <p:pic>
              <p:nvPicPr>
                <p:cNvPr id="34" name="Picture 33" descr="A red triangle with black lines&#10;&#10;Description automatically generated">
                  <a:extLst>
                    <a:ext uri="{FF2B5EF4-FFF2-40B4-BE49-F238E27FC236}">
                      <a16:creationId xmlns:a16="http://schemas.microsoft.com/office/drawing/2014/main" id="{543AD037-BBAC-6602-E382-FB3CEBDCD7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35" name="Picture 34" descr="A red triangle with black lines&#10;&#10;Description automatically generated">
                  <a:extLst>
                    <a:ext uri="{FF2B5EF4-FFF2-40B4-BE49-F238E27FC236}">
                      <a16:creationId xmlns:a16="http://schemas.microsoft.com/office/drawing/2014/main" id="{55B176A0-4AC1-833B-4C39-11F909CDF0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nvGrpSpPr>
              <p:cNvPr id="31" name="Group 30">
                <a:extLst>
                  <a:ext uri="{FF2B5EF4-FFF2-40B4-BE49-F238E27FC236}">
                    <a16:creationId xmlns:a16="http://schemas.microsoft.com/office/drawing/2014/main" id="{09BAE49B-DD8E-E4CD-E0D2-BD15BB4F821D}"/>
                  </a:ext>
                </a:extLst>
              </p:cNvPr>
              <p:cNvGrpSpPr/>
              <p:nvPr/>
            </p:nvGrpSpPr>
            <p:grpSpPr>
              <a:xfrm>
                <a:off x="6072509" y="6084043"/>
                <a:ext cx="5048955" cy="794085"/>
                <a:chOff x="1047045" y="5689889"/>
                <a:chExt cx="7952278" cy="1180143"/>
              </a:xfrm>
            </p:grpSpPr>
            <p:pic>
              <p:nvPicPr>
                <p:cNvPr id="32" name="Picture 31" descr="A red triangle with black lines&#10;&#10;Description automatically generated">
                  <a:extLst>
                    <a:ext uri="{FF2B5EF4-FFF2-40B4-BE49-F238E27FC236}">
                      <a16:creationId xmlns:a16="http://schemas.microsoft.com/office/drawing/2014/main" id="{8A1BA588-A439-D7FB-B6BB-C1ECB933B3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33" name="Picture 32" descr="A red triangle with black lines&#10;&#10;Description automatically generated">
                  <a:extLst>
                    <a:ext uri="{FF2B5EF4-FFF2-40B4-BE49-F238E27FC236}">
                      <a16:creationId xmlns:a16="http://schemas.microsoft.com/office/drawing/2014/main" id="{F91D715E-BFE6-3F90-3D8A-68E1E0FCAA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grpSp>
          <p:nvGrpSpPr>
            <p:cNvPr id="11" name="Group 10">
              <a:extLst>
                <a:ext uri="{FF2B5EF4-FFF2-40B4-BE49-F238E27FC236}">
                  <a16:creationId xmlns:a16="http://schemas.microsoft.com/office/drawing/2014/main" id="{E738B278-2125-B4A3-997E-DE02A487EAD0}"/>
                </a:ext>
              </a:extLst>
            </p:cNvPr>
            <p:cNvGrpSpPr/>
            <p:nvPr/>
          </p:nvGrpSpPr>
          <p:grpSpPr>
            <a:xfrm flipH="1" flipV="1">
              <a:off x="1047045" y="0"/>
              <a:ext cx="10074419" cy="802181"/>
              <a:chOff x="1047045" y="6075947"/>
              <a:chExt cx="10074419" cy="802181"/>
            </a:xfrm>
          </p:grpSpPr>
          <p:grpSp>
            <p:nvGrpSpPr>
              <p:cNvPr id="24" name="Group 23">
                <a:extLst>
                  <a:ext uri="{FF2B5EF4-FFF2-40B4-BE49-F238E27FC236}">
                    <a16:creationId xmlns:a16="http://schemas.microsoft.com/office/drawing/2014/main" id="{8E5FC054-17B3-813A-845F-B01A50C3A91B}"/>
                  </a:ext>
                </a:extLst>
              </p:cNvPr>
              <p:cNvGrpSpPr/>
              <p:nvPr/>
            </p:nvGrpSpPr>
            <p:grpSpPr>
              <a:xfrm>
                <a:off x="1047045" y="6075947"/>
                <a:ext cx="5048955" cy="794085"/>
                <a:chOff x="1047045" y="5689889"/>
                <a:chExt cx="7952278" cy="1180143"/>
              </a:xfrm>
            </p:grpSpPr>
            <p:pic>
              <p:nvPicPr>
                <p:cNvPr id="28" name="Picture 27" descr="A red triangle with black lines&#10;&#10;Description automatically generated">
                  <a:extLst>
                    <a:ext uri="{FF2B5EF4-FFF2-40B4-BE49-F238E27FC236}">
                      <a16:creationId xmlns:a16="http://schemas.microsoft.com/office/drawing/2014/main" id="{AD811D65-56A9-BDD3-64C4-91BFB75C5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29" name="Picture 28" descr="A red triangle with black lines&#10;&#10;Description automatically generated">
                  <a:extLst>
                    <a:ext uri="{FF2B5EF4-FFF2-40B4-BE49-F238E27FC236}">
                      <a16:creationId xmlns:a16="http://schemas.microsoft.com/office/drawing/2014/main" id="{0A0A7C7F-0112-1B11-B1EB-ACFB14F858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nvGrpSpPr>
              <p:cNvPr id="25" name="Group 24">
                <a:extLst>
                  <a:ext uri="{FF2B5EF4-FFF2-40B4-BE49-F238E27FC236}">
                    <a16:creationId xmlns:a16="http://schemas.microsoft.com/office/drawing/2014/main" id="{D65FE22F-B01B-B6D5-D49F-3F9FEFFA05AF}"/>
                  </a:ext>
                </a:extLst>
              </p:cNvPr>
              <p:cNvGrpSpPr/>
              <p:nvPr/>
            </p:nvGrpSpPr>
            <p:grpSpPr>
              <a:xfrm>
                <a:off x="6072509" y="6084043"/>
                <a:ext cx="5048955" cy="794085"/>
                <a:chOff x="1047045" y="5689889"/>
                <a:chExt cx="7952278" cy="1180143"/>
              </a:xfrm>
            </p:grpSpPr>
            <p:pic>
              <p:nvPicPr>
                <p:cNvPr id="26" name="Picture 25" descr="A red triangle with black lines&#10;&#10;Description automatically generated">
                  <a:extLst>
                    <a:ext uri="{FF2B5EF4-FFF2-40B4-BE49-F238E27FC236}">
                      <a16:creationId xmlns:a16="http://schemas.microsoft.com/office/drawing/2014/main" id="{DE2533F2-B28A-9B96-15C9-971CC5EA04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27" name="Picture 26" descr="A red triangle with black lines&#10;&#10;Description automatically generated">
                  <a:extLst>
                    <a:ext uri="{FF2B5EF4-FFF2-40B4-BE49-F238E27FC236}">
                      <a16:creationId xmlns:a16="http://schemas.microsoft.com/office/drawing/2014/main" id="{CA0DF9DD-E80D-F491-F035-6B8A2C1B74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grpSp>
          <p:nvGrpSpPr>
            <p:cNvPr id="12" name="Group 11">
              <a:extLst>
                <a:ext uri="{FF2B5EF4-FFF2-40B4-BE49-F238E27FC236}">
                  <a16:creationId xmlns:a16="http://schemas.microsoft.com/office/drawing/2014/main" id="{2D2F2B8D-0206-918E-B69D-E3C2F91AD44C}"/>
                </a:ext>
              </a:extLst>
            </p:cNvPr>
            <p:cNvGrpSpPr/>
            <p:nvPr/>
          </p:nvGrpSpPr>
          <p:grpSpPr>
            <a:xfrm>
              <a:off x="9764075" y="8097"/>
              <a:ext cx="2406048" cy="2394769"/>
              <a:chOff x="9764075" y="8097"/>
              <a:chExt cx="2406048" cy="2394769"/>
            </a:xfrm>
          </p:grpSpPr>
          <p:pic>
            <p:nvPicPr>
              <p:cNvPr id="22" name="Picture 21" descr="A close up of a drawing&#10;&#10;Description automatically generated">
                <a:extLst>
                  <a:ext uri="{FF2B5EF4-FFF2-40B4-BE49-F238E27FC236}">
                    <a16:creationId xmlns:a16="http://schemas.microsoft.com/office/drawing/2014/main" id="{748D53C3-9E47-2A50-31AC-9BE97341070E}"/>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23" name="Picture 22" descr="A white surface with black specks&#10;&#10;Description automatically generated">
                <a:extLst>
                  <a:ext uri="{FF2B5EF4-FFF2-40B4-BE49-F238E27FC236}">
                    <a16:creationId xmlns:a16="http://schemas.microsoft.com/office/drawing/2014/main" id="{E9B2692C-8525-76B9-4C45-919B6EBE15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13" name="Group 12">
              <a:extLst>
                <a:ext uri="{FF2B5EF4-FFF2-40B4-BE49-F238E27FC236}">
                  <a16:creationId xmlns:a16="http://schemas.microsoft.com/office/drawing/2014/main" id="{9348D286-FDF9-061C-0145-8F9D4983DE08}"/>
                </a:ext>
              </a:extLst>
            </p:cNvPr>
            <p:cNvGrpSpPr/>
            <p:nvPr/>
          </p:nvGrpSpPr>
          <p:grpSpPr>
            <a:xfrm rot="16200000">
              <a:off x="168413" y="-177956"/>
              <a:ext cx="2289182" cy="2638726"/>
              <a:chOff x="9764075" y="8097"/>
              <a:chExt cx="2406048" cy="2394769"/>
            </a:xfrm>
          </p:grpSpPr>
          <p:pic>
            <p:nvPicPr>
              <p:cNvPr id="20" name="Picture 19" descr="A close up of a drawing&#10;&#10;Description automatically generated">
                <a:extLst>
                  <a:ext uri="{FF2B5EF4-FFF2-40B4-BE49-F238E27FC236}">
                    <a16:creationId xmlns:a16="http://schemas.microsoft.com/office/drawing/2014/main" id="{55E66BCF-5C1A-B26D-E11E-4A114A998DD3}"/>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21" name="Picture 20" descr="A white surface with black specks&#10;&#10;Description automatically generated">
                <a:extLst>
                  <a:ext uri="{FF2B5EF4-FFF2-40B4-BE49-F238E27FC236}">
                    <a16:creationId xmlns:a16="http://schemas.microsoft.com/office/drawing/2014/main" id="{C1BBEAA9-9588-0138-63AB-850C098A3E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14" name="Group 13">
              <a:extLst>
                <a:ext uri="{FF2B5EF4-FFF2-40B4-BE49-F238E27FC236}">
                  <a16:creationId xmlns:a16="http://schemas.microsoft.com/office/drawing/2014/main" id="{857D2857-6FAE-5982-BB20-42555A379CB9}"/>
                </a:ext>
              </a:extLst>
            </p:cNvPr>
            <p:cNvGrpSpPr/>
            <p:nvPr/>
          </p:nvGrpSpPr>
          <p:grpSpPr>
            <a:xfrm rot="5400000">
              <a:off x="9752657" y="4456104"/>
              <a:ext cx="2284175" cy="2543681"/>
              <a:chOff x="9764075" y="8097"/>
              <a:chExt cx="2406048" cy="2394769"/>
            </a:xfrm>
          </p:grpSpPr>
          <p:pic>
            <p:nvPicPr>
              <p:cNvPr id="18" name="Picture 17" descr="A close up of a drawing&#10;&#10;Description automatically generated">
                <a:extLst>
                  <a:ext uri="{FF2B5EF4-FFF2-40B4-BE49-F238E27FC236}">
                    <a16:creationId xmlns:a16="http://schemas.microsoft.com/office/drawing/2014/main" id="{F27523AE-CAC4-18E0-C31E-54491E47DC8A}"/>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19" name="Picture 18" descr="A white surface with black specks&#10;&#10;Description automatically generated">
                <a:extLst>
                  <a:ext uri="{FF2B5EF4-FFF2-40B4-BE49-F238E27FC236}">
                    <a16:creationId xmlns:a16="http://schemas.microsoft.com/office/drawing/2014/main" id="{FBF347D8-1C82-8F58-A741-A77632A303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15" name="Group 14">
              <a:extLst>
                <a:ext uri="{FF2B5EF4-FFF2-40B4-BE49-F238E27FC236}">
                  <a16:creationId xmlns:a16="http://schemas.microsoft.com/office/drawing/2014/main" id="{13D9498F-26BB-68C7-A7E0-C95E79FF7AB1}"/>
                </a:ext>
              </a:extLst>
            </p:cNvPr>
            <p:cNvGrpSpPr/>
            <p:nvPr/>
          </p:nvGrpSpPr>
          <p:grpSpPr>
            <a:xfrm rot="10800000">
              <a:off x="-6361" y="4463231"/>
              <a:ext cx="2406048" cy="2394769"/>
              <a:chOff x="9764075" y="8097"/>
              <a:chExt cx="2406048" cy="2394769"/>
            </a:xfrm>
          </p:grpSpPr>
          <p:pic>
            <p:nvPicPr>
              <p:cNvPr id="16" name="Picture 15" descr="A close up of a drawing&#10;&#10;Description automatically generated">
                <a:extLst>
                  <a:ext uri="{FF2B5EF4-FFF2-40B4-BE49-F238E27FC236}">
                    <a16:creationId xmlns:a16="http://schemas.microsoft.com/office/drawing/2014/main" id="{83AFD19E-051C-2C8E-80A8-1AB5FAF62C81}"/>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17" name="Picture 16" descr="A white surface with black specks&#10;&#10;Description automatically generated">
                <a:extLst>
                  <a:ext uri="{FF2B5EF4-FFF2-40B4-BE49-F238E27FC236}">
                    <a16:creationId xmlns:a16="http://schemas.microsoft.com/office/drawing/2014/main" id="{DBB634D2-1A54-C594-AE3B-61B875EF10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sp>
        <p:nvSpPr>
          <p:cNvPr id="6" name="Content Placeholder 5">
            <a:extLst>
              <a:ext uri="{FF2B5EF4-FFF2-40B4-BE49-F238E27FC236}">
                <a16:creationId xmlns:a16="http://schemas.microsoft.com/office/drawing/2014/main" id="{2FA8830D-5908-E84C-399D-00985D33D6BF}"/>
              </a:ext>
            </a:extLst>
          </p:cNvPr>
          <p:cNvSpPr>
            <a:spLocks noGrp="1"/>
          </p:cNvSpPr>
          <p:nvPr>
            <p:ph idx="1"/>
          </p:nvPr>
        </p:nvSpPr>
        <p:spPr>
          <a:xfrm>
            <a:off x="1674796" y="1970769"/>
            <a:ext cx="9679004" cy="4206194"/>
          </a:xfrm>
        </p:spPr>
        <p:txBody>
          <a:bodyPr/>
          <a:lstStyle/>
          <a:p>
            <a:pPr marL="0" indent="0">
              <a:buNone/>
            </a:pPr>
            <a:r>
              <a:rPr lang="en-US" dirty="0">
                <a:solidFill>
                  <a:schemeClr val="bg2">
                    <a:lumMod val="25000"/>
                  </a:schemeClr>
                </a:solidFill>
                <a:latin typeface="Amasis MT Pro Medium" panose="02040604050005020304" pitchFamily="18" charset="0"/>
              </a:rPr>
              <a:t>On Your Turn</a:t>
            </a:r>
          </a:p>
          <a:p>
            <a:pPr marL="514350" indent="-514350">
              <a:buFont typeface="+mj-lt"/>
              <a:buAutoNum type="arabicPeriod"/>
            </a:pPr>
            <a:r>
              <a:rPr lang="en-US" dirty="0">
                <a:solidFill>
                  <a:schemeClr val="bg2">
                    <a:lumMod val="25000"/>
                  </a:schemeClr>
                </a:solidFill>
                <a:latin typeface="Amasis MT Pro Medium" panose="02040604050005020304" pitchFamily="18" charset="0"/>
              </a:rPr>
              <a:t>Draw two keyword cards and select one to keep.</a:t>
            </a:r>
          </a:p>
          <a:p>
            <a:pPr marL="514350" indent="-514350">
              <a:buFont typeface="+mj-lt"/>
              <a:buAutoNum type="arabicPeriod"/>
            </a:pPr>
            <a:r>
              <a:rPr lang="en-US" dirty="0">
                <a:solidFill>
                  <a:schemeClr val="bg2">
                    <a:lumMod val="25000"/>
                  </a:schemeClr>
                </a:solidFill>
                <a:latin typeface="Amasis MT Pro Medium" panose="02040604050005020304" pitchFamily="18" charset="0"/>
              </a:rPr>
              <a:t>Play 0-1 Action or Mod cards.</a:t>
            </a:r>
          </a:p>
          <a:p>
            <a:pPr marL="514350" indent="-514350">
              <a:buFont typeface="+mj-lt"/>
              <a:buAutoNum type="arabicPeriod"/>
            </a:pPr>
            <a:r>
              <a:rPr lang="en-US" dirty="0">
                <a:solidFill>
                  <a:schemeClr val="bg2">
                    <a:lumMod val="25000"/>
                  </a:schemeClr>
                </a:solidFill>
                <a:latin typeface="Amasis MT Pro Medium" panose="02040604050005020304" pitchFamily="18" charset="0"/>
              </a:rPr>
              <a:t>Search in the database.</a:t>
            </a:r>
          </a:p>
          <a:p>
            <a:pPr marL="514350" indent="-514350">
              <a:buFont typeface="+mj-lt"/>
              <a:buAutoNum type="arabicPeriod"/>
            </a:pPr>
            <a:r>
              <a:rPr lang="en-US" dirty="0">
                <a:solidFill>
                  <a:schemeClr val="bg2">
                    <a:lumMod val="25000"/>
                  </a:schemeClr>
                </a:solidFill>
                <a:latin typeface="Amasis MT Pro Medium" panose="02040604050005020304" pitchFamily="18" charset="0"/>
              </a:rPr>
              <a:t>Draw cards from the Play Deck until your hand is full with 4 cards.</a:t>
            </a:r>
          </a:p>
          <a:p>
            <a:pPr marL="514350" indent="-514350">
              <a:buFont typeface="+mj-lt"/>
              <a:buAutoNum type="arabicPeriod"/>
            </a:pPr>
            <a:r>
              <a:rPr lang="en-US" dirty="0">
                <a:solidFill>
                  <a:schemeClr val="bg2">
                    <a:lumMod val="25000"/>
                  </a:schemeClr>
                </a:solidFill>
                <a:latin typeface="Amasis MT Pro Medium" panose="02040604050005020304" pitchFamily="18" charset="0"/>
              </a:rPr>
              <a:t>Game moves counter-clockwise to the next player.</a:t>
            </a:r>
          </a:p>
        </p:txBody>
      </p:sp>
      <p:sp>
        <p:nvSpPr>
          <p:cNvPr id="2" name="Title 1">
            <a:extLst>
              <a:ext uri="{FF2B5EF4-FFF2-40B4-BE49-F238E27FC236}">
                <a16:creationId xmlns:a16="http://schemas.microsoft.com/office/drawing/2014/main" id="{4F08032C-81A2-2AA4-63F5-D4FEB9A7F214}"/>
              </a:ext>
            </a:extLst>
          </p:cNvPr>
          <p:cNvSpPr txBox="1">
            <a:spLocks/>
          </p:cNvSpPr>
          <p:nvPr/>
        </p:nvSpPr>
        <p:spPr>
          <a:xfrm>
            <a:off x="2116956" y="1116442"/>
            <a:ext cx="10515600" cy="784152"/>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500" b="1" i="0" u="none" strike="noStrike" kern="1200" cap="none" spc="0" normalizeH="0" baseline="0" noProof="0" dirty="0">
                <a:ln>
                  <a:noFill/>
                </a:ln>
                <a:solidFill>
                  <a:srgbClr val="BB3246"/>
                </a:solidFill>
                <a:effectLst/>
                <a:uLnTx/>
                <a:uFillTx/>
                <a:latin typeface="Amasis MT Pro" panose="02040504050005020304" pitchFamily="18" charset="0"/>
                <a:ea typeface="+mj-ea"/>
                <a:cs typeface="+mj-cs"/>
              </a:rPr>
              <a:t>Game Rules</a:t>
            </a:r>
          </a:p>
        </p:txBody>
      </p:sp>
    </p:spTree>
    <p:extLst>
      <p:ext uri="{BB962C8B-B14F-4D97-AF65-F5344CB8AC3E}">
        <p14:creationId xmlns:p14="http://schemas.microsoft.com/office/powerpoint/2010/main" val="22664380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1412BD9-2F4C-158B-8EF8-CF6958AC9093}"/>
              </a:ext>
            </a:extLst>
          </p:cNvPr>
          <p:cNvGrpSpPr/>
          <p:nvPr/>
        </p:nvGrpSpPr>
        <p:grpSpPr>
          <a:xfrm>
            <a:off x="-1629" y="-11656"/>
            <a:ext cx="12179304" cy="6881312"/>
            <a:chOff x="-6361" y="-3184"/>
            <a:chExt cx="12179304" cy="6881312"/>
          </a:xfrm>
        </p:grpSpPr>
        <p:grpSp>
          <p:nvGrpSpPr>
            <p:cNvPr id="8" name="Group 7">
              <a:extLst>
                <a:ext uri="{FF2B5EF4-FFF2-40B4-BE49-F238E27FC236}">
                  <a16:creationId xmlns:a16="http://schemas.microsoft.com/office/drawing/2014/main" id="{955155ED-F89D-A85D-5806-C554EB69FC2A}"/>
                </a:ext>
              </a:extLst>
            </p:cNvPr>
            <p:cNvGrpSpPr/>
            <p:nvPr/>
          </p:nvGrpSpPr>
          <p:grpSpPr>
            <a:xfrm rot="16200000">
              <a:off x="-2865752" y="3013075"/>
              <a:ext cx="6563353" cy="831850"/>
              <a:chOff x="-1" y="-24841"/>
              <a:chExt cx="11347452" cy="1574350"/>
            </a:xfrm>
          </p:grpSpPr>
          <p:pic>
            <p:nvPicPr>
              <p:cNvPr id="38" name="Picture 37" descr="A red and black design on a rug&#10;&#10;Description automatically generated">
                <a:extLst>
                  <a:ext uri="{FF2B5EF4-FFF2-40B4-BE49-F238E27FC236}">
                    <a16:creationId xmlns:a16="http://schemas.microsoft.com/office/drawing/2014/main" id="{7FA9E3DE-FB59-CEA5-F0C8-CE28B8B207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689341" y="-2120634"/>
                <a:ext cx="1562318" cy="5753903"/>
              </a:xfrm>
              <a:prstGeom prst="rect">
                <a:avLst/>
              </a:prstGeom>
            </p:spPr>
          </p:pic>
          <p:pic>
            <p:nvPicPr>
              <p:cNvPr id="39" name="Picture 38" descr="A red and black design on a rug&#10;&#10;Description automatically generated">
                <a:extLst>
                  <a:ext uri="{FF2B5EF4-FFF2-40B4-BE49-F238E27FC236}">
                    <a16:creationId xmlns:a16="http://schemas.microsoft.com/office/drawing/2014/main" id="{2A54FD0F-87AC-46AD-E1C5-1435B2CBB4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95792" y="-2108602"/>
                <a:ext cx="1562318" cy="5753903"/>
              </a:xfrm>
              <a:prstGeom prst="rect">
                <a:avLst/>
              </a:prstGeom>
            </p:spPr>
          </p:pic>
        </p:grpSp>
        <p:grpSp>
          <p:nvGrpSpPr>
            <p:cNvPr id="9" name="Group 8">
              <a:extLst>
                <a:ext uri="{FF2B5EF4-FFF2-40B4-BE49-F238E27FC236}">
                  <a16:creationId xmlns:a16="http://schemas.microsoft.com/office/drawing/2014/main" id="{B96BD580-2F15-BA59-4B58-EBFA93FB9534}"/>
                </a:ext>
              </a:extLst>
            </p:cNvPr>
            <p:cNvGrpSpPr/>
            <p:nvPr/>
          </p:nvGrpSpPr>
          <p:grpSpPr>
            <a:xfrm rot="5400000" flipH="1">
              <a:off x="8475341" y="3013074"/>
              <a:ext cx="6563353" cy="831850"/>
              <a:chOff x="-1" y="-24841"/>
              <a:chExt cx="11347452" cy="1574350"/>
            </a:xfrm>
          </p:grpSpPr>
          <p:pic>
            <p:nvPicPr>
              <p:cNvPr id="36" name="Picture 35" descr="A red and black design on a rug&#10;&#10;Description automatically generated">
                <a:extLst>
                  <a:ext uri="{FF2B5EF4-FFF2-40B4-BE49-F238E27FC236}">
                    <a16:creationId xmlns:a16="http://schemas.microsoft.com/office/drawing/2014/main" id="{7CF6355B-3926-7C40-D919-64CFC2952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689341" y="-2120634"/>
                <a:ext cx="1562318" cy="5753903"/>
              </a:xfrm>
              <a:prstGeom prst="rect">
                <a:avLst/>
              </a:prstGeom>
            </p:spPr>
          </p:pic>
          <p:pic>
            <p:nvPicPr>
              <p:cNvPr id="37" name="Picture 36" descr="A red and black design on a rug&#10;&#10;Description automatically generated">
                <a:extLst>
                  <a:ext uri="{FF2B5EF4-FFF2-40B4-BE49-F238E27FC236}">
                    <a16:creationId xmlns:a16="http://schemas.microsoft.com/office/drawing/2014/main" id="{9EE77C8B-1B6E-904D-042D-950EEA99C4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95792" y="-2108602"/>
                <a:ext cx="1562318" cy="5753903"/>
              </a:xfrm>
              <a:prstGeom prst="rect">
                <a:avLst/>
              </a:prstGeom>
            </p:spPr>
          </p:pic>
        </p:grpSp>
        <p:grpSp>
          <p:nvGrpSpPr>
            <p:cNvPr id="10" name="Group 9">
              <a:extLst>
                <a:ext uri="{FF2B5EF4-FFF2-40B4-BE49-F238E27FC236}">
                  <a16:creationId xmlns:a16="http://schemas.microsoft.com/office/drawing/2014/main" id="{6460E796-322F-4D47-F343-0F9C18F437F4}"/>
                </a:ext>
              </a:extLst>
            </p:cNvPr>
            <p:cNvGrpSpPr/>
            <p:nvPr/>
          </p:nvGrpSpPr>
          <p:grpSpPr>
            <a:xfrm>
              <a:off x="1047045" y="6075947"/>
              <a:ext cx="10074419" cy="802181"/>
              <a:chOff x="1047045" y="6075947"/>
              <a:chExt cx="10074419" cy="802181"/>
            </a:xfrm>
          </p:grpSpPr>
          <p:grpSp>
            <p:nvGrpSpPr>
              <p:cNvPr id="30" name="Group 29">
                <a:extLst>
                  <a:ext uri="{FF2B5EF4-FFF2-40B4-BE49-F238E27FC236}">
                    <a16:creationId xmlns:a16="http://schemas.microsoft.com/office/drawing/2014/main" id="{D1E0C782-4199-EDEB-17C2-E7C150667626}"/>
                  </a:ext>
                </a:extLst>
              </p:cNvPr>
              <p:cNvGrpSpPr/>
              <p:nvPr/>
            </p:nvGrpSpPr>
            <p:grpSpPr>
              <a:xfrm>
                <a:off x="1047045" y="6075947"/>
                <a:ext cx="5048955" cy="794085"/>
                <a:chOff x="1047045" y="5689889"/>
                <a:chExt cx="7952278" cy="1180143"/>
              </a:xfrm>
            </p:grpSpPr>
            <p:pic>
              <p:nvPicPr>
                <p:cNvPr id="34" name="Picture 33" descr="A red triangle with black lines&#10;&#10;Description automatically generated">
                  <a:extLst>
                    <a:ext uri="{FF2B5EF4-FFF2-40B4-BE49-F238E27FC236}">
                      <a16:creationId xmlns:a16="http://schemas.microsoft.com/office/drawing/2014/main" id="{543AD037-BBAC-6602-E382-FB3CEBDCD7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35" name="Picture 34" descr="A red triangle with black lines&#10;&#10;Description automatically generated">
                  <a:extLst>
                    <a:ext uri="{FF2B5EF4-FFF2-40B4-BE49-F238E27FC236}">
                      <a16:creationId xmlns:a16="http://schemas.microsoft.com/office/drawing/2014/main" id="{55B176A0-4AC1-833B-4C39-11F909CDF0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nvGrpSpPr>
              <p:cNvPr id="31" name="Group 30">
                <a:extLst>
                  <a:ext uri="{FF2B5EF4-FFF2-40B4-BE49-F238E27FC236}">
                    <a16:creationId xmlns:a16="http://schemas.microsoft.com/office/drawing/2014/main" id="{09BAE49B-DD8E-E4CD-E0D2-BD15BB4F821D}"/>
                  </a:ext>
                </a:extLst>
              </p:cNvPr>
              <p:cNvGrpSpPr/>
              <p:nvPr/>
            </p:nvGrpSpPr>
            <p:grpSpPr>
              <a:xfrm>
                <a:off x="6072509" y="6084043"/>
                <a:ext cx="5048955" cy="794085"/>
                <a:chOff x="1047045" y="5689889"/>
                <a:chExt cx="7952278" cy="1180143"/>
              </a:xfrm>
            </p:grpSpPr>
            <p:pic>
              <p:nvPicPr>
                <p:cNvPr id="32" name="Picture 31" descr="A red triangle with black lines&#10;&#10;Description automatically generated">
                  <a:extLst>
                    <a:ext uri="{FF2B5EF4-FFF2-40B4-BE49-F238E27FC236}">
                      <a16:creationId xmlns:a16="http://schemas.microsoft.com/office/drawing/2014/main" id="{8A1BA588-A439-D7FB-B6BB-C1ECB933B3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33" name="Picture 32" descr="A red triangle with black lines&#10;&#10;Description automatically generated">
                  <a:extLst>
                    <a:ext uri="{FF2B5EF4-FFF2-40B4-BE49-F238E27FC236}">
                      <a16:creationId xmlns:a16="http://schemas.microsoft.com/office/drawing/2014/main" id="{F91D715E-BFE6-3F90-3D8A-68E1E0FCAA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grpSp>
          <p:nvGrpSpPr>
            <p:cNvPr id="11" name="Group 10">
              <a:extLst>
                <a:ext uri="{FF2B5EF4-FFF2-40B4-BE49-F238E27FC236}">
                  <a16:creationId xmlns:a16="http://schemas.microsoft.com/office/drawing/2014/main" id="{E738B278-2125-B4A3-997E-DE02A487EAD0}"/>
                </a:ext>
              </a:extLst>
            </p:cNvPr>
            <p:cNvGrpSpPr/>
            <p:nvPr/>
          </p:nvGrpSpPr>
          <p:grpSpPr>
            <a:xfrm flipH="1" flipV="1">
              <a:off x="1047045" y="0"/>
              <a:ext cx="10074419" cy="802181"/>
              <a:chOff x="1047045" y="6075947"/>
              <a:chExt cx="10074419" cy="802181"/>
            </a:xfrm>
          </p:grpSpPr>
          <p:grpSp>
            <p:nvGrpSpPr>
              <p:cNvPr id="24" name="Group 23">
                <a:extLst>
                  <a:ext uri="{FF2B5EF4-FFF2-40B4-BE49-F238E27FC236}">
                    <a16:creationId xmlns:a16="http://schemas.microsoft.com/office/drawing/2014/main" id="{8E5FC054-17B3-813A-845F-B01A50C3A91B}"/>
                  </a:ext>
                </a:extLst>
              </p:cNvPr>
              <p:cNvGrpSpPr/>
              <p:nvPr/>
            </p:nvGrpSpPr>
            <p:grpSpPr>
              <a:xfrm>
                <a:off x="1047045" y="6075947"/>
                <a:ext cx="5048955" cy="794085"/>
                <a:chOff x="1047045" y="5689889"/>
                <a:chExt cx="7952278" cy="1180143"/>
              </a:xfrm>
            </p:grpSpPr>
            <p:pic>
              <p:nvPicPr>
                <p:cNvPr id="28" name="Picture 27" descr="A red triangle with black lines&#10;&#10;Description automatically generated">
                  <a:extLst>
                    <a:ext uri="{FF2B5EF4-FFF2-40B4-BE49-F238E27FC236}">
                      <a16:creationId xmlns:a16="http://schemas.microsoft.com/office/drawing/2014/main" id="{AD811D65-56A9-BDD3-64C4-91BFB75C5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29" name="Picture 28" descr="A red triangle with black lines&#10;&#10;Description automatically generated">
                  <a:extLst>
                    <a:ext uri="{FF2B5EF4-FFF2-40B4-BE49-F238E27FC236}">
                      <a16:creationId xmlns:a16="http://schemas.microsoft.com/office/drawing/2014/main" id="{0A0A7C7F-0112-1B11-B1EB-ACFB14F858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nvGrpSpPr>
              <p:cNvPr id="25" name="Group 24">
                <a:extLst>
                  <a:ext uri="{FF2B5EF4-FFF2-40B4-BE49-F238E27FC236}">
                    <a16:creationId xmlns:a16="http://schemas.microsoft.com/office/drawing/2014/main" id="{D65FE22F-B01B-B6D5-D49F-3F9FEFFA05AF}"/>
                  </a:ext>
                </a:extLst>
              </p:cNvPr>
              <p:cNvGrpSpPr/>
              <p:nvPr/>
            </p:nvGrpSpPr>
            <p:grpSpPr>
              <a:xfrm>
                <a:off x="6072509" y="6084043"/>
                <a:ext cx="5048955" cy="794085"/>
                <a:chOff x="1047045" y="5689889"/>
                <a:chExt cx="7952278" cy="1180143"/>
              </a:xfrm>
            </p:grpSpPr>
            <p:pic>
              <p:nvPicPr>
                <p:cNvPr id="26" name="Picture 25" descr="A red triangle with black lines&#10;&#10;Description automatically generated">
                  <a:extLst>
                    <a:ext uri="{FF2B5EF4-FFF2-40B4-BE49-F238E27FC236}">
                      <a16:creationId xmlns:a16="http://schemas.microsoft.com/office/drawing/2014/main" id="{DE2533F2-B28A-9B96-15C9-971CC5EA04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27" name="Picture 26" descr="A red triangle with black lines&#10;&#10;Description automatically generated">
                  <a:extLst>
                    <a:ext uri="{FF2B5EF4-FFF2-40B4-BE49-F238E27FC236}">
                      <a16:creationId xmlns:a16="http://schemas.microsoft.com/office/drawing/2014/main" id="{CA0DF9DD-E80D-F491-F035-6B8A2C1B74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grpSp>
          <p:nvGrpSpPr>
            <p:cNvPr id="12" name="Group 11">
              <a:extLst>
                <a:ext uri="{FF2B5EF4-FFF2-40B4-BE49-F238E27FC236}">
                  <a16:creationId xmlns:a16="http://schemas.microsoft.com/office/drawing/2014/main" id="{2D2F2B8D-0206-918E-B69D-E3C2F91AD44C}"/>
                </a:ext>
              </a:extLst>
            </p:cNvPr>
            <p:cNvGrpSpPr/>
            <p:nvPr/>
          </p:nvGrpSpPr>
          <p:grpSpPr>
            <a:xfrm>
              <a:off x="9764075" y="8097"/>
              <a:ext cx="2406048" cy="2394769"/>
              <a:chOff x="9764075" y="8097"/>
              <a:chExt cx="2406048" cy="2394769"/>
            </a:xfrm>
          </p:grpSpPr>
          <p:pic>
            <p:nvPicPr>
              <p:cNvPr id="22" name="Picture 21" descr="A close up of a drawing&#10;&#10;Description automatically generated">
                <a:extLst>
                  <a:ext uri="{FF2B5EF4-FFF2-40B4-BE49-F238E27FC236}">
                    <a16:creationId xmlns:a16="http://schemas.microsoft.com/office/drawing/2014/main" id="{748D53C3-9E47-2A50-31AC-9BE97341070E}"/>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23" name="Picture 22" descr="A white surface with black specks&#10;&#10;Description automatically generated">
                <a:extLst>
                  <a:ext uri="{FF2B5EF4-FFF2-40B4-BE49-F238E27FC236}">
                    <a16:creationId xmlns:a16="http://schemas.microsoft.com/office/drawing/2014/main" id="{E9B2692C-8525-76B9-4C45-919B6EBE15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13" name="Group 12">
              <a:extLst>
                <a:ext uri="{FF2B5EF4-FFF2-40B4-BE49-F238E27FC236}">
                  <a16:creationId xmlns:a16="http://schemas.microsoft.com/office/drawing/2014/main" id="{9348D286-FDF9-061C-0145-8F9D4983DE08}"/>
                </a:ext>
              </a:extLst>
            </p:cNvPr>
            <p:cNvGrpSpPr/>
            <p:nvPr/>
          </p:nvGrpSpPr>
          <p:grpSpPr>
            <a:xfrm rot="16200000">
              <a:off x="168413" y="-177956"/>
              <a:ext cx="2289182" cy="2638726"/>
              <a:chOff x="9764075" y="8097"/>
              <a:chExt cx="2406048" cy="2394769"/>
            </a:xfrm>
          </p:grpSpPr>
          <p:pic>
            <p:nvPicPr>
              <p:cNvPr id="20" name="Picture 19" descr="A close up of a drawing&#10;&#10;Description automatically generated">
                <a:extLst>
                  <a:ext uri="{FF2B5EF4-FFF2-40B4-BE49-F238E27FC236}">
                    <a16:creationId xmlns:a16="http://schemas.microsoft.com/office/drawing/2014/main" id="{55E66BCF-5C1A-B26D-E11E-4A114A998DD3}"/>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21" name="Picture 20" descr="A white surface with black specks&#10;&#10;Description automatically generated">
                <a:extLst>
                  <a:ext uri="{FF2B5EF4-FFF2-40B4-BE49-F238E27FC236}">
                    <a16:creationId xmlns:a16="http://schemas.microsoft.com/office/drawing/2014/main" id="{C1BBEAA9-9588-0138-63AB-850C098A3E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14" name="Group 13">
              <a:extLst>
                <a:ext uri="{FF2B5EF4-FFF2-40B4-BE49-F238E27FC236}">
                  <a16:creationId xmlns:a16="http://schemas.microsoft.com/office/drawing/2014/main" id="{857D2857-6FAE-5982-BB20-42555A379CB9}"/>
                </a:ext>
              </a:extLst>
            </p:cNvPr>
            <p:cNvGrpSpPr/>
            <p:nvPr/>
          </p:nvGrpSpPr>
          <p:grpSpPr>
            <a:xfrm rot="5400000">
              <a:off x="9752657" y="4456104"/>
              <a:ext cx="2284175" cy="2543681"/>
              <a:chOff x="9764075" y="8097"/>
              <a:chExt cx="2406048" cy="2394769"/>
            </a:xfrm>
          </p:grpSpPr>
          <p:pic>
            <p:nvPicPr>
              <p:cNvPr id="18" name="Picture 17" descr="A close up of a drawing&#10;&#10;Description automatically generated">
                <a:extLst>
                  <a:ext uri="{FF2B5EF4-FFF2-40B4-BE49-F238E27FC236}">
                    <a16:creationId xmlns:a16="http://schemas.microsoft.com/office/drawing/2014/main" id="{F27523AE-CAC4-18E0-C31E-54491E47DC8A}"/>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19" name="Picture 18" descr="A white surface with black specks&#10;&#10;Description automatically generated">
                <a:extLst>
                  <a:ext uri="{FF2B5EF4-FFF2-40B4-BE49-F238E27FC236}">
                    <a16:creationId xmlns:a16="http://schemas.microsoft.com/office/drawing/2014/main" id="{FBF347D8-1C82-8F58-A741-A77632A303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15" name="Group 14">
              <a:extLst>
                <a:ext uri="{FF2B5EF4-FFF2-40B4-BE49-F238E27FC236}">
                  <a16:creationId xmlns:a16="http://schemas.microsoft.com/office/drawing/2014/main" id="{13D9498F-26BB-68C7-A7E0-C95E79FF7AB1}"/>
                </a:ext>
              </a:extLst>
            </p:cNvPr>
            <p:cNvGrpSpPr/>
            <p:nvPr/>
          </p:nvGrpSpPr>
          <p:grpSpPr>
            <a:xfrm rot="10800000">
              <a:off x="-6361" y="4463231"/>
              <a:ext cx="2406048" cy="2394769"/>
              <a:chOff x="9764075" y="8097"/>
              <a:chExt cx="2406048" cy="2394769"/>
            </a:xfrm>
          </p:grpSpPr>
          <p:pic>
            <p:nvPicPr>
              <p:cNvPr id="16" name="Picture 15" descr="A close up of a drawing&#10;&#10;Description automatically generated">
                <a:extLst>
                  <a:ext uri="{FF2B5EF4-FFF2-40B4-BE49-F238E27FC236}">
                    <a16:creationId xmlns:a16="http://schemas.microsoft.com/office/drawing/2014/main" id="{83AFD19E-051C-2C8E-80A8-1AB5FAF62C81}"/>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17" name="Picture 16" descr="A white surface with black specks&#10;&#10;Description automatically generated">
                <a:extLst>
                  <a:ext uri="{FF2B5EF4-FFF2-40B4-BE49-F238E27FC236}">
                    <a16:creationId xmlns:a16="http://schemas.microsoft.com/office/drawing/2014/main" id="{DBB634D2-1A54-C594-AE3B-61B875EF10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sp>
        <p:nvSpPr>
          <p:cNvPr id="2" name="Title 1">
            <a:extLst>
              <a:ext uri="{FF2B5EF4-FFF2-40B4-BE49-F238E27FC236}">
                <a16:creationId xmlns:a16="http://schemas.microsoft.com/office/drawing/2014/main" id="{4F08032C-81A2-2AA4-63F5-D4FEB9A7F214}"/>
              </a:ext>
            </a:extLst>
          </p:cNvPr>
          <p:cNvSpPr txBox="1">
            <a:spLocks/>
          </p:cNvSpPr>
          <p:nvPr/>
        </p:nvSpPr>
        <p:spPr>
          <a:xfrm>
            <a:off x="2128048" y="1171408"/>
            <a:ext cx="10515600" cy="784152"/>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500" b="1" i="0" u="none" strike="noStrike" kern="1200" cap="none" spc="0" normalizeH="0" baseline="0" noProof="0" dirty="0">
                <a:ln>
                  <a:noFill/>
                </a:ln>
                <a:solidFill>
                  <a:srgbClr val="BB3246"/>
                </a:solidFill>
                <a:effectLst/>
                <a:uLnTx/>
                <a:uFillTx/>
                <a:latin typeface="Amasis MT Pro" panose="02040504050005020304" pitchFamily="18" charset="0"/>
                <a:ea typeface="+mj-ea"/>
                <a:cs typeface="+mj-cs"/>
              </a:rPr>
              <a:t>Round 1</a:t>
            </a:r>
          </a:p>
        </p:txBody>
      </p:sp>
      <p:grpSp>
        <p:nvGrpSpPr>
          <p:cNvPr id="68" name="Group 67">
            <a:extLst>
              <a:ext uri="{FF2B5EF4-FFF2-40B4-BE49-F238E27FC236}">
                <a16:creationId xmlns:a16="http://schemas.microsoft.com/office/drawing/2014/main" id="{0C39B944-196D-AA94-FA60-CFD4D06AD36A}"/>
              </a:ext>
            </a:extLst>
          </p:cNvPr>
          <p:cNvGrpSpPr/>
          <p:nvPr/>
        </p:nvGrpSpPr>
        <p:grpSpPr>
          <a:xfrm>
            <a:off x="1296197" y="3195253"/>
            <a:ext cx="1678543" cy="2202875"/>
            <a:chOff x="1740882" y="3074593"/>
            <a:chExt cx="1678543" cy="2202875"/>
          </a:xfrm>
        </p:grpSpPr>
        <p:grpSp>
          <p:nvGrpSpPr>
            <p:cNvPr id="67" name="Group 66">
              <a:extLst>
                <a:ext uri="{FF2B5EF4-FFF2-40B4-BE49-F238E27FC236}">
                  <a16:creationId xmlns:a16="http://schemas.microsoft.com/office/drawing/2014/main" id="{8FF90369-B735-4121-AB10-3A9E488184D7}"/>
                </a:ext>
              </a:extLst>
            </p:cNvPr>
            <p:cNvGrpSpPr/>
            <p:nvPr/>
          </p:nvGrpSpPr>
          <p:grpSpPr>
            <a:xfrm>
              <a:off x="1740882" y="3074593"/>
              <a:ext cx="1526143" cy="2050475"/>
              <a:chOff x="1740882" y="3074593"/>
              <a:chExt cx="1526143" cy="2050475"/>
            </a:xfrm>
          </p:grpSpPr>
          <p:sp>
            <p:nvSpPr>
              <p:cNvPr id="5" name="Rectangle: Rounded Corners 4">
                <a:extLst>
                  <a:ext uri="{FF2B5EF4-FFF2-40B4-BE49-F238E27FC236}">
                    <a16:creationId xmlns:a16="http://schemas.microsoft.com/office/drawing/2014/main" id="{00DE5E46-7EC5-5C6A-702D-BB9C16470992}"/>
                  </a:ext>
                </a:extLst>
              </p:cNvPr>
              <p:cNvSpPr/>
              <p:nvPr/>
            </p:nvSpPr>
            <p:spPr>
              <a:xfrm>
                <a:off x="1740882" y="3074593"/>
                <a:ext cx="1221343" cy="1745675"/>
              </a:xfrm>
              <a:prstGeom prst="roundRect">
                <a:avLst/>
              </a:prstGeom>
              <a:solidFill>
                <a:srgbClr val="E9D5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0" name="Rectangle: Rounded Corners 39">
                <a:extLst>
                  <a:ext uri="{FF2B5EF4-FFF2-40B4-BE49-F238E27FC236}">
                    <a16:creationId xmlns:a16="http://schemas.microsoft.com/office/drawing/2014/main" id="{8A2D3178-BF96-2427-C1ED-50B757A31B06}"/>
                  </a:ext>
                </a:extLst>
              </p:cNvPr>
              <p:cNvSpPr/>
              <p:nvPr/>
            </p:nvSpPr>
            <p:spPr>
              <a:xfrm>
                <a:off x="1893282" y="3226993"/>
                <a:ext cx="1221343" cy="1745675"/>
              </a:xfrm>
              <a:prstGeom prst="roundRect">
                <a:avLst/>
              </a:prstGeom>
              <a:solidFill>
                <a:srgbClr val="E9D5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1" name="Rectangle: Rounded Corners 40">
                <a:extLst>
                  <a:ext uri="{FF2B5EF4-FFF2-40B4-BE49-F238E27FC236}">
                    <a16:creationId xmlns:a16="http://schemas.microsoft.com/office/drawing/2014/main" id="{6A514195-F752-2A10-CC55-9196C9B31A93}"/>
                  </a:ext>
                </a:extLst>
              </p:cNvPr>
              <p:cNvSpPr/>
              <p:nvPr/>
            </p:nvSpPr>
            <p:spPr>
              <a:xfrm>
                <a:off x="2045682" y="3379393"/>
                <a:ext cx="1221343" cy="1745675"/>
              </a:xfrm>
              <a:prstGeom prst="roundRect">
                <a:avLst/>
              </a:prstGeom>
              <a:solidFill>
                <a:srgbClr val="E9D5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42" name="Rectangle: Rounded Corners 41">
              <a:extLst>
                <a:ext uri="{FF2B5EF4-FFF2-40B4-BE49-F238E27FC236}">
                  <a16:creationId xmlns:a16="http://schemas.microsoft.com/office/drawing/2014/main" id="{0FF3C642-EA78-5393-7E12-B2B58D663DE0}"/>
                </a:ext>
              </a:extLst>
            </p:cNvPr>
            <p:cNvSpPr/>
            <p:nvPr/>
          </p:nvSpPr>
          <p:spPr>
            <a:xfrm>
              <a:off x="2198082" y="3531793"/>
              <a:ext cx="1221343" cy="1745675"/>
            </a:xfrm>
            <a:prstGeom prst="roundRect">
              <a:avLst/>
            </a:prstGeom>
            <a:solidFill>
              <a:srgbClr val="E9D5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43" name="Group 42">
            <a:extLst>
              <a:ext uri="{FF2B5EF4-FFF2-40B4-BE49-F238E27FC236}">
                <a16:creationId xmlns:a16="http://schemas.microsoft.com/office/drawing/2014/main" id="{B7619B5F-510B-887E-502F-88F3927C696C}"/>
              </a:ext>
            </a:extLst>
          </p:cNvPr>
          <p:cNvGrpSpPr/>
          <p:nvPr/>
        </p:nvGrpSpPr>
        <p:grpSpPr>
          <a:xfrm>
            <a:off x="3617469" y="2779615"/>
            <a:ext cx="1354977" cy="1745675"/>
            <a:chOff x="5118793" y="914392"/>
            <a:chExt cx="1354977" cy="1745675"/>
          </a:xfrm>
          <a:effectLst/>
        </p:grpSpPr>
        <p:sp>
          <p:nvSpPr>
            <p:cNvPr id="44" name="Rectangle: Rounded Corners 43">
              <a:extLst>
                <a:ext uri="{FF2B5EF4-FFF2-40B4-BE49-F238E27FC236}">
                  <a16:creationId xmlns:a16="http://schemas.microsoft.com/office/drawing/2014/main" id="{ADE49822-C746-8097-7E4B-C5949BED5196}"/>
                </a:ext>
              </a:extLst>
            </p:cNvPr>
            <p:cNvSpPr/>
            <p:nvPr/>
          </p:nvSpPr>
          <p:spPr>
            <a:xfrm rot="20355458">
              <a:off x="5158283" y="914392"/>
              <a:ext cx="1221343" cy="1745675"/>
            </a:xfrm>
            <a:prstGeom prst="roundRect">
              <a:avLst/>
            </a:prstGeom>
            <a:solidFill>
              <a:srgbClr val="F1CF9B"/>
            </a:solidFill>
            <a:ln w="57150">
              <a:solidFill>
                <a:srgbClr val="BB3246"/>
              </a:solid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5" name="Text Placeholder 2">
              <a:extLst>
                <a:ext uri="{FF2B5EF4-FFF2-40B4-BE49-F238E27FC236}">
                  <a16:creationId xmlns:a16="http://schemas.microsoft.com/office/drawing/2014/main" id="{B782C6FF-1CDC-0748-37C8-88F5AA37F58A}"/>
                </a:ext>
              </a:extLst>
            </p:cNvPr>
            <p:cNvSpPr txBox="1">
              <a:spLocks/>
            </p:cNvSpPr>
            <p:nvPr/>
          </p:nvSpPr>
          <p:spPr>
            <a:xfrm rot="20316994">
              <a:off x="5118793" y="956591"/>
              <a:ext cx="1354977" cy="5234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srgbClr val="000000"/>
                  </a:solidFill>
                  <a:effectLst/>
                  <a:uLnTx/>
                  <a:uFillTx/>
                  <a:latin typeface="Amasis MT Pro" panose="02040504050005020304" pitchFamily="18" charset="0"/>
                  <a:ea typeface="+mn-ea"/>
                  <a:cs typeface="+mn-cs"/>
                </a:rPr>
                <a:t>KW</a:t>
              </a:r>
              <a:endParaRPr kumimoji="0" lang="en-US" sz="3000" b="0" i="0" u="none" strike="noStrike" kern="1200" cap="none" spc="0" normalizeH="0" baseline="0" noProof="0" dirty="0">
                <a:ln>
                  <a:noFill/>
                </a:ln>
                <a:solidFill>
                  <a:prstClr val="black"/>
                </a:solidFill>
                <a:effectLst/>
                <a:uLnTx/>
                <a:uFillTx/>
                <a:latin typeface="Amasis MT Pro" panose="02040504050005020304" pitchFamily="18" charset="0"/>
                <a:ea typeface="+mn-ea"/>
                <a:cs typeface="+mn-cs"/>
              </a:endParaRPr>
            </a:p>
          </p:txBody>
        </p:sp>
      </p:grpSp>
      <p:grpSp>
        <p:nvGrpSpPr>
          <p:cNvPr id="46" name="Group 45">
            <a:extLst>
              <a:ext uri="{FF2B5EF4-FFF2-40B4-BE49-F238E27FC236}">
                <a16:creationId xmlns:a16="http://schemas.microsoft.com/office/drawing/2014/main" id="{EA18C05B-DB46-5B89-876A-75ECDC3249B3}"/>
              </a:ext>
            </a:extLst>
          </p:cNvPr>
          <p:cNvGrpSpPr/>
          <p:nvPr/>
        </p:nvGrpSpPr>
        <p:grpSpPr>
          <a:xfrm>
            <a:off x="4391390" y="2950948"/>
            <a:ext cx="1354977" cy="1745675"/>
            <a:chOff x="5118793" y="914392"/>
            <a:chExt cx="1354977" cy="1745675"/>
          </a:xfrm>
        </p:grpSpPr>
        <p:sp>
          <p:nvSpPr>
            <p:cNvPr id="47" name="Rectangle: Rounded Corners 46">
              <a:extLst>
                <a:ext uri="{FF2B5EF4-FFF2-40B4-BE49-F238E27FC236}">
                  <a16:creationId xmlns:a16="http://schemas.microsoft.com/office/drawing/2014/main" id="{DD04B107-CE67-1F4E-9029-A089AA841233}"/>
                </a:ext>
              </a:extLst>
            </p:cNvPr>
            <p:cNvSpPr/>
            <p:nvPr/>
          </p:nvSpPr>
          <p:spPr>
            <a:xfrm rot="20355458">
              <a:off x="5158283" y="914392"/>
              <a:ext cx="1221343" cy="1745675"/>
            </a:xfrm>
            <a:prstGeom prst="roundRect">
              <a:avLst/>
            </a:prstGeom>
            <a:solidFill>
              <a:srgbClr val="F1CF9B"/>
            </a:solidFill>
            <a:ln w="57150">
              <a:solidFill>
                <a:srgbClr val="BB32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8" name="Text Placeholder 2">
              <a:extLst>
                <a:ext uri="{FF2B5EF4-FFF2-40B4-BE49-F238E27FC236}">
                  <a16:creationId xmlns:a16="http://schemas.microsoft.com/office/drawing/2014/main" id="{F768DFCF-8A88-D1EE-C745-3146F25CDF7B}"/>
                </a:ext>
              </a:extLst>
            </p:cNvPr>
            <p:cNvSpPr txBox="1">
              <a:spLocks/>
            </p:cNvSpPr>
            <p:nvPr/>
          </p:nvSpPr>
          <p:spPr>
            <a:xfrm rot="20316994">
              <a:off x="5118793" y="956591"/>
              <a:ext cx="1354977" cy="5234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srgbClr val="000000"/>
                  </a:solidFill>
                  <a:effectLst/>
                  <a:uLnTx/>
                  <a:uFillTx/>
                  <a:latin typeface="Amasis MT Pro" panose="02040504050005020304" pitchFamily="18" charset="0"/>
                  <a:ea typeface="+mn-ea"/>
                  <a:cs typeface="+mn-cs"/>
                </a:rPr>
                <a:t>KW</a:t>
              </a:r>
              <a:endParaRPr kumimoji="0" lang="en-US" sz="3000" b="0" i="0" u="none" strike="noStrike" kern="1200" cap="none" spc="0" normalizeH="0" baseline="0" noProof="0" dirty="0">
                <a:ln>
                  <a:noFill/>
                </a:ln>
                <a:solidFill>
                  <a:prstClr val="black"/>
                </a:solidFill>
                <a:effectLst/>
                <a:uLnTx/>
                <a:uFillTx/>
                <a:latin typeface="Amasis MT Pro" panose="02040504050005020304" pitchFamily="18" charset="0"/>
                <a:ea typeface="+mn-ea"/>
                <a:cs typeface="+mn-cs"/>
              </a:endParaRPr>
            </a:p>
          </p:txBody>
        </p:sp>
      </p:grpSp>
      <p:sp>
        <p:nvSpPr>
          <p:cNvPr id="49" name="Text Placeholder 2">
            <a:extLst>
              <a:ext uri="{FF2B5EF4-FFF2-40B4-BE49-F238E27FC236}">
                <a16:creationId xmlns:a16="http://schemas.microsoft.com/office/drawing/2014/main" id="{C3557333-FB82-9A5E-AEDD-ECFAFA26DF45}"/>
              </a:ext>
            </a:extLst>
          </p:cNvPr>
          <p:cNvSpPr txBox="1">
            <a:spLocks/>
          </p:cNvSpPr>
          <p:nvPr/>
        </p:nvSpPr>
        <p:spPr>
          <a:xfrm>
            <a:off x="997514" y="2291652"/>
            <a:ext cx="3114365" cy="84986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E8E8E8">
                    <a:lumMod val="25000"/>
                  </a:srgbClr>
                </a:solidFill>
                <a:effectLst/>
                <a:uLnTx/>
                <a:uFillTx/>
                <a:latin typeface="Amasis MT Pro" panose="02040504050005020304" pitchFamily="18" charset="0"/>
                <a:ea typeface="+mn-ea"/>
                <a:cs typeface="+mn-cs"/>
              </a:rPr>
              <a:t>Draw 4 Play Deck cards</a:t>
            </a:r>
          </a:p>
        </p:txBody>
      </p:sp>
      <p:sp>
        <p:nvSpPr>
          <p:cNvPr id="50" name="Text Placeholder 2">
            <a:extLst>
              <a:ext uri="{FF2B5EF4-FFF2-40B4-BE49-F238E27FC236}">
                <a16:creationId xmlns:a16="http://schemas.microsoft.com/office/drawing/2014/main" id="{D24E029A-10A8-A94C-AF6C-8F488509E762}"/>
              </a:ext>
            </a:extLst>
          </p:cNvPr>
          <p:cNvSpPr txBox="1">
            <a:spLocks/>
          </p:cNvSpPr>
          <p:nvPr/>
        </p:nvSpPr>
        <p:spPr>
          <a:xfrm>
            <a:off x="3476774" y="5005804"/>
            <a:ext cx="2797337" cy="1163115"/>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E8E8E8">
                    <a:lumMod val="25000"/>
                  </a:srgbClr>
                </a:solidFill>
                <a:effectLst/>
                <a:uLnTx/>
                <a:uFillTx/>
                <a:latin typeface="Amasis MT Pro" panose="02040504050005020304" pitchFamily="18" charset="0"/>
                <a:ea typeface="+mn-ea"/>
                <a:cs typeface="+mn-cs"/>
              </a:rPr>
              <a:t>Draw 2 Keyword Deck cards and pick 1 to keep</a:t>
            </a:r>
          </a:p>
        </p:txBody>
      </p:sp>
      <p:grpSp>
        <p:nvGrpSpPr>
          <p:cNvPr id="69" name="Group 68">
            <a:extLst>
              <a:ext uri="{FF2B5EF4-FFF2-40B4-BE49-F238E27FC236}">
                <a16:creationId xmlns:a16="http://schemas.microsoft.com/office/drawing/2014/main" id="{FC18465A-B2B9-BB3D-D3BC-5EEB11AE8F94}"/>
              </a:ext>
            </a:extLst>
          </p:cNvPr>
          <p:cNvGrpSpPr/>
          <p:nvPr/>
        </p:nvGrpSpPr>
        <p:grpSpPr>
          <a:xfrm>
            <a:off x="6471461" y="3570815"/>
            <a:ext cx="2066439" cy="2260236"/>
            <a:chOff x="6906802" y="3652453"/>
            <a:chExt cx="2066439" cy="2260236"/>
          </a:xfrm>
        </p:grpSpPr>
        <p:sp>
          <p:nvSpPr>
            <p:cNvPr id="58" name="Rectangle: Rounded Corners 57">
              <a:extLst>
                <a:ext uri="{FF2B5EF4-FFF2-40B4-BE49-F238E27FC236}">
                  <a16:creationId xmlns:a16="http://schemas.microsoft.com/office/drawing/2014/main" id="{37FC0060-224F-12CC-0227-58809203E170}"/>
                </a:ext>
              </a:extLst>
            </p:cNvPr>
            <p:cNvSpPr/>
            <p:nvPr/>
          </p:nvSpPr>
          <p:spPr>
            <a:xfrm>
              <a:off x="6906802" y="3779699"/>
              <a:ext cx="1221343" cy="1745675"/>
            </a:xfrm>
            <a:prstGeom prst="roundRect">
              <a:avLst/>
            </a:prstGeom>
            <a:solidFill>
              <a:srgbClr val="E9D5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7" name="Rectangle: Rounded Corners 56">
              <a:extLst>
                <a:ext uri="{FF2B5EF4-FFF2-40B4-BE49-F238E27FC236}">
                  <a16:creationId xmlns:a16="http://schemas.microsoft.com/office/drawing/2014/main" id="{5053F121-59B2-7537-0FDB-8EB4A48F21FC}"/>
                </a:ext>
              </a:extLst>
            </p:cNvPr>
            <p:cNvSpPr/>
            <p:nvPr/>
          </p:nvSpPr>
          <p:spPr>
            <a:xfrm>
              <a:off x="7340480" y="3652453"/>
              <a:ext cx="1221343" cy="1745675"/>
            </a:xfrm>
            <a:prstGeom prst="roundRect">
              <a:avLst/>
            </a:prstGeom>
            <a:solidFill>
              <a:srgbClr val="E9D5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51" name="Group 50">
              <a:extLst>
                <a:ext uri="{FF2B5EF4-FFF2-40B4-BE49-F238E27FC236}">
                  <a16:creationId xmlns:a16="http://schemas.microsoft.com/office/drawing/2014/main" id="{62920EAD-5F06-A8A0-8BCC-735D94FA7C2A}"/>
                </a:ext>
              </a:extLst>
            </p:cNvPr>
            <p:cNvGrpSpPr/>
            <p:nvPr/>
          </p:nvGrpSpPr>
          <p:grpSpPr>
            <a:xfrm>
              <a:off x="7477463" y="4023019"/>
              <a:ext cx="1495778" cy="1745675"/>
              <a:chOff x="6272370" y="4088568"/>
              <a:chExt cx="1495778" cy="1745675"/>
            </a:xfrm>
          </p:grpSpPr>
          <p:sp>
            <p:nvSpPr>
              <p:cNvPr id="52" name="Rectangle: Rounded Corners 51">
                <a:extLst>
                  <a:ext uri="{FF2B5EF4-FFF2-40B4-BE49-F238E27FC236}">
                    <a16:creationId xmlns:a16="http://schemas.microsoft.com/office/drawing/2014/main" id="{A9E0582B-C26C-73B4-1DB6-5E37BF5FA74C}"/>
                  </a:ext>
                </a:extLst>
              </p:cNvPr>
              <p:cNvSpPr/>
              <p:nvPr/>
            </p:nvSpPr>
            <p:spPr>
              <a:xfrm rot="1850740">
                <a:off x="6272370" y="4088568"/>
                <a:ext cx="1221343" cy="1745675"/>
              </a:xfrm>
              <a:prstGeom prst="roundRect">
                <a:avLst/>
              </a:prstGeom>
              <a:solidFill>
                <a:srgbClr val="F1CF9B"/>
              </a:solidFill>
              <a:ln w="57150">
                <a:solidFill>
                  <a:srgbClr val="7030A0"/>
                </a:solid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3" name="Text Placeholder 2">
                <a:extLst>
                  <a:ext uri="{FF2B5EF4-FFF2-40B4-BE49-F238E27FC236}">
                    <a16:creationId xmlns:a16="http://schemas.microsoft.com/office/drawing/2014/main" id="{B2C9B937-7B06-DA73-B897-D32B83353A49}"/>
                  </a:ext>
                </a:extLst>
              </p:cNvPr>
              <p:cNvSpPr txBox="1">
                <a:spLocks/>
              </p:cNvSpPr>
              <p:nvPr/>
            </p:nvSpPr>
            <p:spPr>
              <a:xfrm rot="1719905">
                <a:off x="6504699" y="4200699"/>
                <a:ext cx="1263449" cy="640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srgbClr val="000000"/>
                    </a:solidFill>
                    <a:effectLst/>
                    <a:uLnTx/>
                    <a:uFillTx/>
                    <a:latin typeface="Amasis MT Pro" panose="02040504050005020304" pitchFamily="18" charset="0"/>
                    <a:ea typeface="+mn-ea"/>
                    <a:cs typeface="+mn-cs"/>
                  </a:rPr>
                  <a:t>Action</a:t>
                </a:r>
                <a:endParaRPr kumimoji="0" lang="en-US" sz="3000" b="0" i="0" u="none" strike="noStrike" kern="1200" cap="none" spc="0" normalizeH="0" baseline="0" noProof="0" dirty="0">
                  <a:ln>
                    <a:noFill/>
                  </a:ln>
                  <a:solidFill>
                    <a:prstClr val="black"/>
                  </a:solidFill>
                  <a:effectLst/>
                  <a:uLnTx/>
                  <a:uFillTx/>
                  <a:latin typeface="Amasis MT Pro" panose="02040504050005020304" pitchFamily="18" charset="0"/>
                  <a:ea typeface="+mn-ea"/>
                  <a:cs typeface="+mn-cs"/>
                </a:endParaRPr>
              </a:p>
            </p:txBody>
          </p:sp>
        </p:grpSp>
        <p:grpSp>
          <p:nvGrpSpPr>
            <p:cNvPr id="54" name="Group 53">
              <a:extLst>
                <a:ext uri="{FF2B5EF4-FFF2-40B4-BE49-F238E27FC236}">
                  <a16:creationId xmlns:a16="http://schemas.microsoft.com/office/drawing/2014/main" id="{9C4D38A8-10AA-2E90-7654-9C103B09A51E}"/>
                </a:ext>
              </a:extLst>
            </p:cNvPr>
            <p:cNvGrpSpPr/>
            <p:nvPr/>
          </p:nvGrpSpPr>
          <p:grpSpPr>
            <a:xfrm>
              <a:off x="6915058" y="4167014"/>
              <a:ext cx="1318690" cy="1745675"/>
              <a:chOff x="3900836" y="3449449"/>
              <a:chExt cx="1318690" cy="1745675"/>
            </a:xfrm>
          </p:grpSpPr>
          <p:sp>
            <p:nvSpPr>
              <p:cNvPr id="55" name="Rectangle: Rounded Corners 54">
                <a:extLst>
                  <a:ext uri="{FF2B5EF4-FFF2-40B4-BE49-F238E27FC236}">
                    <a16:creationId xmlns:a16="http://schemas.microsoft.com/office/drawing/2014/main" id="{C58CB356-29CD-0927-778D-D8FB709E36CE}"/>
                  </a:ext>
                </a:extLst>
              </p:cNvPr>
              <p:cNvSpPr/>
              <p:nvPr/>
            </p:nvSpPr>
            <p:spPr>
              <a:xfrm rot="20355458">
                <a:off x="3998183" y="3449449"/>
                <a:ext cx="1221343" cy="1745675"/>
              </a:xfrm>
              <a:prstGeom prst="roundRect">
                <a:avLst/>
              </a:prstGeom>
              <a:solidFill>
                <a:srgbClr val="F1CF9B"/>
              </a:solid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6" name="Text Placeholder 2">
                <a:extLst>
                  <a:ext uri="{FF2B5EF4-FFF2-40B4-BE49-F238E27FC236}">
                    <a16:creationId xmlns:a16="http://schemas.microsoft.com/office/drawing/2014/main" id="{734A7102-323E-A515-A5F1-DE032BAFC21D}"/>
                  </a:ext>
                </a:extLst>
              </p:cNvPr>
              <p:cNvSpPr txBox="1">
                <a:spLocks/>
              </p:cNvSpPr>
              <p:nvPr/>
            </p:nvSpPr>
            <p:spPr>
              <a:xfrm rot="20291193">
                <a:off x="3900836" y="3557440"/>
                <a:ext cx="1071960" cy="5519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srgbClr val="000000"/>
                    </a:solidFill>
                    <a:effectLst/>
                    <a:uLnTx/>
                    <a:uFillTx/>
                    <a:latin typeface="Amasis MT Pro" panose="02040504050005020304" pitchFamily="18" charset="0"/>
                    <a:ea typeface="+mn-ea"/>
                    <a:cs typeface="+mn-cs"/>
                  </a:rPr>
                  <a:t>Mod</a:t>
                </a:r>
                <a:endParaRPr kumimoji="0" lang="en-US" sz="3000" b="0" i="0" u="none" strike="noStrike" kern="1200" cap="none" spc="0" normalizeH="0" baseline="0" noProof="0" dirty="0">
                  <a:ln>
                    <a:noFill/>
                  </a:ln>
                  <a:solidFill>
                    <a:prstClr val="black"/>
                  </a:solidFill>
                  <a:effectLst/>
                  <a:uLnTx/>
                  <a:uFillTx/>
                  <a:latin typeface="Amasis MT Pro" panose="02040504050005020304" pitchFamily="18" charset="0"/>
                  <a:ea typeface="+mn-ea"/>
                  <a:cs typeface="+mn-cs"/>
                </a:endParaRPr>
              </a:p>
            </p:txBody>
          </p:sp>
        </p:grpSp>
      </p:grpSp>
      <p:sp>
        <p:nvSpPr>
          <p:cNvPr id="59" name="Text Placeholder 2">
            <a:extLst>
              <a:ext uri="{FF2B5EF4-FFF2-40B4-BE49-F238E27FC236}">
                <a16:creationId xmlns:a16="http://schemas.microsoft.com/office/drawing/2014/main" id="{BA548006-A488-D516-A6D8-27C4FBEEEF34}"/>
              </a:ext>
            </a:extLst>
          </p:cNvPr>
          <p:cNvSpPr txBox="1">
            <a:spLocks/>
          </p:cNvSpPr>
          <p:nvPr/>
        </p:nvSpPr>
        <p:spPr>
          <a:xfrm>
            <a:off x="6111188" y="1991519"/>
            <a:ext cx="2535937" cy="1534027"/>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E8E8E8">
                    <a:lumMod val="25000"/>
                  </a:srgbClr>
                </a:solidFill>
                <a:effectLst/>
                <a:uLnTx/>
                <a:uFillTx/>
                <a:latin typeface="Amasis MT Pro" panose="02040504050005020304" pitchFamily="18" charset="0"/>
                <a:ea typeface="+mn-ea"/>
                <a:cs typeface="+mn-cs"/>
              </a:rPr>
              <a:t>Option to use a Play Deck card in your hand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E8E8E8">
                    <a:lumMod val="25000"/>
                  </a:srgbClr>
                </a:solidFill>
                <a:effectLst/>
                <a:uLnTx/>
                <a:uFillTx/>
                <a:latin typeface="Amasis MT Pro" panose="02040504050005020304" pitchFamily="18" charset="0"/>
                <a:ea typeface="+mn-ea"/>
                <a:cs typeface="+mn-cs"/>
              </a:rPr>
              <a:t>OR give one to an opponent </a:t>
            </a:r>
          </a:p>
        </p:txBody>
      </p:sp>
      <p:sp>
        <p:nvSpPr>
          <p:cNvPr id="62" name="Text Placeholder 2">
            <a:extLst>
              <a:ext uri="{FF2B5EF4-FFF2-40B4-BE49-F238E27FC236}">
                <a16:creationId xmlns:a16="http://schemas.microsoft.com/office/drawing/2014/main" id="{01BE1735-A934-0D6D-1409-FA6FCE5D68BD}"/>
              </a:ext>
            </a:extLst>
          </p:cNvPr>
          <p:cNvSpPr txBox="1">
            <a:spLocks/>
          </p:cNvSpPr>
          <p:nvPr/>
        </p:nvSpPr>
        <p:spPr>
          <a:xfrm>
            <a:off x="8934088" y="3747916"/>
            <a:ext cx="2046836" cy="116311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E8E8E8">
                    <a:lumMod val="25000"/>
                  </a:srgbClr>
                </a:solidFill>
                <a:effectLst/>
                <a:uLnTx/>
                <a:uFillTx/>
                <a:latin typeface="Amasis MT Pro" panose="02040504050005020304" pitchFamily="18" charset="0"/>
                <a:ea typeface="+mn-ea"/>
                <a:cs typeface="+mn-cs"/>
              </a:rPr>
              <a:t>Search in the database</a:t>
            </a:r>
          </a:p>
        </p:txBody>
      </p:sp>
      <p:pic>
        <p:nvPicPr>
          <p:cNvPr id="66" name="Graphic 65" descr="Eye with solid fill">
            <a:extLst>
              <a:ext uri="{FF2B5EF4-FFF2-40B4-BE49-F238E27FC236}">
                <a16:creationId xmlns:a16="http://schemas.microsoft.com/office/drawing/2014/main" id="{1DFED2F3-1C89-C1F3-874E-E3622388CE6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42026" y="2231423"/>
            <a:ext cx="1527362" cy="1527362"/>
          </a:xfrm>
          <a:prstGeom prst="rect">
            <a:avLst/>
          </a:prstGeom>
        </p:spPr>
      </p:pic>
    </p:spTree>
    <p:extLst>
      <p:ext uri="{BB962C8B-B14F-4D97-AF65-F5344CB8AC3E}">
        <p14:creationId xmlns:p14="http://schemas.microsoft.com/office/powerpoint/2010/main" val="2722821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FC446730-5252-23D4-6801-C8920061EE20}"/>
              </a:ext>
            </a:extLst>
          </p:cNvPr>
          <p:cNvGrpSpPr/>
          <p:nvPr/>
        </p:nvGrpSpPr>
        <p:grpSpPr>
          <a:xfrm>
            <a:off x="-6361" y="-3184"/>
            <a:ext cx="12179304" cy="6881312"/>
            <a:chOff x="-6361" y="-3184"/>
            <a:chExt cx="12179304" cy="6881312"/>
          </a:xfrm>
        </p:grpSpPr>
        <p:grpSp>
          <p:nvGrpSpPr>
            <p:cNvPr id="13" name="Group 12">
              <a:extLst>
                <a:ext uri="{FF2B5EF4-FFF2-40B4-BE49-F238E27FC236}">
                  <a16:creationId xmlns:a16="http://schemas.microsoft.com/office/drawing/2014/main" id="{207195D1-C143-680E-67E6-FEFED6964DCE}"/>
                </a:ext>
              </a:extLst>
            </p:cNvPr>
            <p:cNvGrpSpPr/>
            <p:nvPr/>
          </p:nvGrpSpPr>
          <p:grpSpPr>
            <a:xfrm rot="16200000">
              <a:off x="-2865752" y="3013075"/>
              <a:ext cx="6563353" cy="831850"/>
              <a:chOff x="-1" y="-24841"/>
              <a:chExt cx="11347452" cy="1574350"/>
            </a:xfrm>
          </p:grpSpPr>
          <p:pic>
            <p:nvPicPr>
              <p:cNvPr id="12" name="Picture 11" descr="A red and black design on a rug&#10;&#10;Description automatically generated">
                <a:extLst>
                  <a:ext uri="{FF2B5EF4-FFF2-40B4-BE49-F238E27FC236}">
                    <a16:creationId xmlns:a16="http://schemas.microsoft.com/office/drawing/2014/main" id="{87A30D81-0FD6-B818-487D-320B1A49C0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689341" y="-2120634"/>
                <a:ext cx="1562318" cy="5753903"/>
              </a:xfrm>
              <a:prstGeom prst="rect">
                <a:avLst/>
              </a:prstGeom>
            </p:spPr>
          </p:pic>
          <p:pic>
            <p:nvPicPr>
              <p:cNvPr id="9" name="Picture 8" descr="A red and black design on a rug&#10;&#10;Description automatically generated">
                <a:extLst>
                  <a:ext uri="{FF2B5EF4-FFF2-40B4-BE49-F238E27FC236}">
                    <a16:creationId xmlns:a16="http://schemas.microsoft.com/office/drawing/2014/main" id="{4CF29752-CBC8-AB41-C2CC-910290C63A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95792" y="-2108602"/>
                <a:ext cx="1562318" cy="5753903"/>
              </a:xfrm>
              <a:prstGeom prst="rect">
                <a:avLst/>
              </a:prstGeom>
            </p:spPr>
          </p:pic>
        </p:grpSp>
        <p:grpSp>
          <p:nvGrpSpPr>
            <p:cNvPr id="14" name="Group 13">
              <a:extLst>
                <a:ext uri="{FF2B5EF4-FFF2-40B4-BE49-F238E27FC236}">
                  <a16:creationId xmlns:a16="http://schemas.microsoft.com/office/drawing/2014/main" id="{D17925D0-D538-D3DF-EA88-8A0F3A5E4302}"/>
                </a:ext>
              </a:extLst>
            </p:cNvPr>
            <p:cNvGrpSpPr/>
            <p:nvPr/>
          </p:nvGrpSpPr>
          <p:grpSpPr>
            <a:xfrm rot="5400000" flipH="1">
              <a:off x="8475341" y="3013074"/>
              <a:ext cx="6563353" cy="831850"/>
              <a:chOff x="-1" y="-24841"/>
              <a:chExt cx="11347452" cy="1574350"/>
            </a:xfrm>
          </p:grpSpPr>
          <p:pic>
            <p:nvPicPr>
              <p:cNvPr id="15" name="Picture 14" descr="A red and black design on a rug&#10;&#10;Description automatically generated">
                <a:extLst>
                  <a:ext uri="{FF2B5EF4-FFF2-40B4-BE49-F238E27FC236}">
                    <a16:creationId xmlns:a16="http://schemas.microsoft.com/office/drawing/2014/main" id="{1E8846A4-2877-7087-4E20-17550AD481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689341" y="-2120634"/>
                <a:ext cx="1562318" cy="5753903"/>
              </a:xfrm>
              <a:prstGeom prst="rect">
                <a:avLst/>
              </a:prstGeom>
            </p:spPr>
          </p:pic>
          <p:pic>
            <p:nvPicPr>
              <p:cNvPr id="16" name="Picture 15" descr="A red and black design on a rug&#10;&#10;Description automatically generated">
                <a:extLst>
                  <a:ext uri="{FF2B5EF4-FFF2-40B4-BE49-F238E27FC236}">
                    <a16:creationId xmlns:a16="http://schemas.microsoft.com/office/drawing/2014/main" id="{DB4409D6-5893-33E1-D3F2-1A6660CFF8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95792" y="-2108602"/>
                <a:ext cx="1562318" cy="5753903"/>
              </a:xfrm>
              <a:prstGeom prst="rect">
                <a:avLst/>
              </a:prstGeom>
            </p:spPr>
          </p:pic>
        </p:grpSp>
        <p:grpSp>
          <p:nvGrpSpPr>
            <p:cNvPr id="24" name="Group 23">
              <a:extLst>
                <a:ext uri="{FF2B5EF4-FFF2-40B4-BE49-F238E27FC236}">
                  <a16:creationId xmlns:a16="http://schemas.microsoft.com/office/drawing/2014/main" id="{D324CE65-FB47-9A2F-1646-011DF404F22C}"/>
                </a:ext>
              </a:extLst>
            </p:cNvPr>
            <p:cNvGrpSpPr/>
            <p:nvPr/>
          </p:nvGrpSpPr>
          <p:grpSpPr>
            <a:xfrm>
              <a:off x="1047045" y="6075947"/>
              <a:ext cx="10074419" cy="802181"/>
              <a:chOff x="1047045" y="6075947"/>
              <a:chExt cx="10074419" cy="802181"/>
            </a:xfrm>
          </p:grpSpPr>
          <p:grpSp>
            <p:nvGrpSpPr>
              <p:cNvPr id="20" name="Group 19">
                <a:extLst>
                  <a:ext uri="{FF2B5EF4-FFF2-40B4-BE49-F238E27FC236}">
                    <a16:creationId xmlns:a16="http://schemas.microsoft.com/office/drawing/2014/main" id="{5E3D7CE8-F6AC-2666-7719-6B06D83E3AD8}"/>
                  </a:ext>
                </a:extLst>
              </p:cNvPr>
              <p:cNvGrpSpPr/>
              <p:nvPr/>
            </p:nvGrpSpPr>
            <p:grpSpPr>
              <a:xfrm>
                <a:off x="1047045" y="6075947"/>
                <a:ext cx="5048955" cy="794085"/>
                <a:chOff x="1047045" y="5689889"/>
                <a:chExt cx="7952278" cy="1180143"/>
              </a:xfrm>
            </p:grpSpPr>
            <p:pic>
              <p:nvPicPr>
                <p:cNvPr id="18" name="Picture 17" descr="A red triangle with black lines&#10;&#10;Description automatically generated">
                  <a:extLst>
                    <a:ext uri="{FF2B5EF4-FFF2-40B4-BE49-F238E27FC236}">
                      <a16:creationId xmlns:a16="http://schemas.microsoft.com/office/drawing/2014/main" id="{263B1114-9DF9-461D-4370-F375FEF403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19" name="Picture 18" descr="A red triangle with black lines&#10;&#10;Description automatically generated">
                  <a:extLst>
                    <a:ext uri="{FF2B5EF4-FFF2-40B4-BE49-F238E27FC236}">
                      <a16:creationId xmlns:a16="http://schemas.microsoft.com/office/drawing/2014/main" id="{2ECD3364-39C3-A0A0-D162-BE3E2DEE9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nvGrpSpPr>
              <p:cNvPr id="21" name="Group 20">
                <a:extLst>
                  <a:ext uri="{FF2B5EF4-FFF2-40B4-BE49-F238E27FC236}">
                    <a16:creationId xmlns:a16="http://schemas.microsoft.com/office/drawing/2014/main" id="{A3AF5677-6F4C-709C-E4CC-66E36109C6C9}"/>
                  </a:ext>
                </a:extLst>
              </p:cNvPr>
              <p:cNvGrpSpPr/>
              <p:nvPr/>
            </p:nvGrpSpPr>
            <p:grpSpPr>
              <a:xfrm>
                <a:off x="6072509" y="6084043"/>
                <a:ext cx="5048955" cy="794085"/>
                <a:chOff x="1047045" y="5689889"/>
                <a:chExt cx="7952278" cy="1180143"/>
              </a:xfrm>
            </p:grpSpPr>
            <p:pic>
              <p:nvPicPr>
                <p:cNvPr id="22" name="Picture 21" descr="A red triangle with black lines&#10;&#10;Description automatically generated">
                  <a:extLst>
                    <a:ext uri="{FF2B5EF4-FFF2-40B4-BE49-F238E27FC236}">
                      <a16:creationId xmlns:a16="http://schemas.microsoft.com/office/drawing/2014/main" id="{7467DCDF-EF65-166B-9D05-C00887BA0C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23" name="Picture 22" descr="A red triangle with black lines&#10;&#10;Description automatically generated">
                  <a:extLst>
                    <a:ext uri="{FF2B5EF4-FFF2-40B4-BE49-F238E27FC236}">
                      <a16:creationId xmlns:a16="http://schemas.microsoft.com/office/drawing/2014/main" id="{A7693CBB-B6C0-202B-C84B-39BDFE159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grpSp>
          <p:nvGrpSpPr>
            <p:cNvPr id="25" name="Group 24">
              <a:extLst>
                <a:ext uri="{FF2B5EF4-FFF2-40B4-BE49-F238E27FC236}">
                  <a16:creationId xmlns:a16="http://schemas.microsoft.com/office/drawing/2014/main" id="{DC8E711B-B3EE-865C-D244-E651FFDD15A3}"/>
                </a:ext>
              </a:extLst>
            </p:cNvPr>
            <p:cNvGrpSpPr/>
            <p:nvPr/>
          </p:nvGrpSpPr>
          <p:grpSpPr>
            <a:xfrm flipH="1" flipV="1">
              <a:off x="1047045" y="0"/>
              <a:ext cx="10074419" cy="802181"/>
              <a:chOff x="1047045" y="6075947"/>
              <a:chExt cx="10074419" cy="802181"/>
            </a:xfrm>
          </p:grpSpPr>
          <p:grpSp>
            <p:nvGrpSpPr>
              <p:cNvPr id="26" name="Group 25">
                <a:extLst>
                  <a:ext uri="{FF2B5EF4-FFF2-40B4-BE49-F238E27FC236}">
                    <a16:creationId xmlns:a16="http://schemas.microsoft.com/office/drawing/2014/main" id="{95FC90DE-32AF-461F-A707-2D51915342F0}"/>
                  </a:ext>
                </a:extLst>
              </p:cNvPr>
              <p:cNvGrpSpPr/>
              <p:nvPr/>
            </p:nvGrpSpPr>
            <p:grpSpPr>
              <a:xfrm>
                <a:off x="1047045" y="6075947"/>
                <a:ext cx="5048955" cy="794085"/>
                <a:chOff x="1047045" y="5689889"/>
                <a:chExt cx="7952278" cy="1180143"/>
              </a:xfrm>
            </p:grpSpPr>
            <p:pic>
              <p:nvPicPr>
                <p:cNvPr id="30" name="Picture 29" descr="A red triangle with black lines&#10;&#10;Description automatically generated">
                  <a:extLst>
                    <a:ext uri="{FF2B5EF4-FFF2-40B4-BE49-F238E27FC236}">
                      <a16:creationId xmlns:a16="http://schemas.microsoft.com/office/drawing/2014/main" id="{5F4DD085-A863-D3C2-EDDA-4C18470387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31" name="Picture 30" descr="A red triangle with black lines&#10;&#10;Description automatically generated">
                  <a:extLst>
                    <a:ext uri="{FF2B5EF4-FFF2-40B4-BE49-F238E27FC236}">
                      <a16:creationId xmlns:a16="http://schemas.microsoft.com/office/drawing/2014/main" id="{61BC0E9A-8B6C-C79D-1067-814B9DFB57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nvGrpSpPr>
              <p:cNvPr id="27" name="Group 26">
                <a:extLst>
                  <a:ext uri="{FF2B5EF4-FFF2-40B4-BE49-F238E27FC236}">
                    <a16:creationId xmlns:a16="http://schemas.microsoft.com/office/drawing/2014/main" id="{DA15A215-F5D1-BEB6-76E6-5CA23A41E49D}"/>
                  </a:ext>
                </a:extLst>
              </p:cNvPr>
              <p:cNvGrpSpPr/>
              <p:nvPr/>
            </p:nvGrpSpPr>
            <p:grpSpPr>
              <a:xfrm>
                <a:off x="6072509" y="6084043"/>
                <a:ext cx="5048955" cy="794085"/>
                <a:chOff x="1047045" y="5689889"/>
                <a:chExt cx="7952278" cy="1180143"/>
              </a:xfrm>
            </p:grpSpPr>
            <p:pic>
              <p:nvPicPr>
                <p:cNvPr id="28" name="Picture 27" descr="A red triangle with black lines&#10;&#10;Description automatically generated">
                  <a:extLst>
                    <a:ext uri="{FF2B5EF4-FFF2-40B4-BE49-F238E27FC236}">
                      <a16:creationId xmlns:a16="http://schemas.microsoft.com/office/drawing/2014/main" id="{E02A7AE6-A495-044A-B087-CA34CF487B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29" name="Picture 28" descr="A red triangle with black lines&#10;&#10;Description automatically generated">
                  <a:extLst>
                    <a:ext uri="{FF2B5EF4-FFF2-40B4-BE49-F238E27FC236}">
                      <a16:creationId xmlns:a16="http://schemas.microsoft.com/office/drawing/2014/main" id="{05AF0B12-17FB-109D-F78A-13512F3C78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grpSp>
          <p:nvGrpSpPr>
            <p:cNvPr id="40" name="Group 39">
              <a:extLst>
                <a:ext uri="{FF2B5EF4-FFF2-40B4-BE49-F238E27FC236}">
                  <a16:creationId xmlns:a16="http://schemas.microsoft.com/office/drawing/2014/main" id="{866C0C10-433B-8BD2-5882-748D4FBC6AF4}"/>
                </a:ext>
              </a:extLst>
            </p:cNvPr>
            <p:cNvGrpSpPr/>
            <p:nvPr/>
          </p:nvGrpSpPr>
          <p:grpSpPr>
            <a:xfrm>
              <a:off x="9764075" y="8097"/>
              <a:ext cx="2406048" cy="2394769"/>
              <a:chOff x="9764075" y="8097"/>
              <a:chExt cx="2406048" cy="2394769"/>
            </a:xfrm>
          </p:grpSpPr>
          <p:pic>
            <p:nvPicPr>
              <p:cNvPr id="33" name="Picture 32" descr="A close up of a drawing&#10;&#10;Description automatically generated">
                <a:extLst>
                  <a:ext uri="{FF2B5EF4-FFF2-40B4-BE49-F238E27FC236}">
                    <a16:creationId xmlns:a16="http://schemas.microsoft.com/office/drawing/2014/main" id="{924E2A9C-DE8C-38EB-63DD-0DC0856B56D6}"/>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35" name="Picture 34" descr="A white surface with black specks&#10;&#10;Description automatically generated">
                <a:extLst>
                  <a:ext uri="{FF2B5EF4-FFF2-40B4-BE49-F238E27FC236}">
                    <a16:creationId xmlns:a16="http://schemas.microsoft.com/office/drawing/2014/main" id="{EFAD0316-8CCA-25D6-D2F7-5A21BC1253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41" name="Group 40">
              <a:extLst>
                <a:ext uri="{FF2B5EF4-FFF2-40B4-BE49-F238E27FC236}">
                  <a16:creationId xmlns:a16="http://schemas.microsoft.com/office/drawing/2014/main" id="{37AA8A03-D47E-4B09-B98D-67FB67CF99A7}"/>
                </a:ext>
              </a:extLst>
            </p:cNvPr>
            <p:cNvGrpSpPr/>
            <p:nvPr/>
          </p:nvGrpSpPr>
          <p:grpSpPr>
            <a:xfrm rot="16200000">
              <a:off x="168413" y="-177956"/>
              <a:ext cx="2289182" cy="2638726"/>
              <a:chOff x="9764075" y="8097"/>
              <a:chExt cx="2406048" cy="2394769"/>
            </a:xfrm>
          </p:grpSpPr>
          <p:pic>
            <p:nvPicPr>
              <p:cNvPr id="42" name="Picture 41" descr="A close up of a drawing&#10;&#10;Description automatically generated">
                <a:extLst>
                  <a:ext uri="{FF2B5EF4-FFF2-40B4-BE49-F238E27FC236}">
                    <a16:creationId xmlns:a16="http://schemas.microsoft.com/office/drawing/2014/main" id="{EFBA9E39-45C5-4892-1BB6-30D0C6CA7687}"/>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43" name="Picture 42" descr="A white surface with black specks&#10;&#10;Description automatically generated">
                <a:extLst>
                  <a:ext uri="{FF2B5EF4-FFF2-40B4-BE49-F238E27FC236}">
                    <a16:creationId xmlns:a16="http://schemas.microsoft.com/office/drawing/2014/main" id="{551CCD91-DEC4-5CC7-16B5-20643BA157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44" name="Group 43">
              <a:extLst>
                <a:ext uri="{FF2B5EF4-FFF2-40B4-BE49-F238E27FC236}">
                  <a16:creationId xmlns:a16="http://schemas.microsoft.com/office/drawing/2014/main" id="{53F195FF-6D2B-7083-F728-AC2A82EAD0E7}"/>
                </a:ext>
              </a:extLst>
            </p:cNvPr>
            <p:cNvGrpSpPr/>
            <p:nvPr/>
          </p:nvGrpSpPr>
          <p:grpSpPr>
            <a:xfrm rot="5400000">
              <a:off x="9752657" y="4456104"/>
              <a:ext cx="2284175" cy="2543681"/>
              <a:chOff x="9764075" y="8097"/>
              <a:chExt cx="2406048" cy="2394769"/>
            </a:xfrm>
          </p:grpSpPr>
          <p:pic>
            <p:nvPicPr>
              <p:cNvPr id="45" name="Picture 44" descr="A close up of a drawing&#10;&#10;Description automatically generated">
                <a:extLst>
                  <a:ext uri="{FF2B5EF4-FFF2-40B4-BE49-F238E27FC236}">
                    <a16:creationId xmlns:a16="http://schemas.microsoft.com/office/drawing/2014/main" id="{7337EDF8-3B0D-21AF-27E4-9B43AD9222FF}"/>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46" name="Picture 45" descr="A white surface with black specks&#10;&#10;Description automatically generated">
                <a:extLst>
                  <a:ext uri="{FF2B5EF4-FFF2-40B4-BE49-F238E27FC236}">
                    <a16:creationId xmlns:a16="http://schemas.microsoft.com/office/drawing/2014/main" id="{0C67B65A-6B23-DCF3-A183-D27EF09B63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47" name="Group 46">
              <a:extLst>
                <a:ext uri="{FF2B5EF4-FFF2-40B4-BE49-F238E27FC236}">
                  <a16:creationId xmlns:a16="http://schemas.microsoft.com/office/drawing/2014/main" id="{5756784C-5EFA-1C26-FE56-3AE0CEB8AF48}"/>
                </a:ext>
              </a:extLst>
            </p:cNvPr>
            <p:cNvGrpSpPr/>
            <p:nvPr/>
          </p:nvGrpSpPr>
          <p:grpSpPr>
            <a:xfrm rot="10800000">
              <a:off x="-6361" y="4463231"/>
              <a:ext cx="2406048" cy="2394769"/>
              <a:chOff x="9764075" y="8097"/>
              <a:chExt cx="2406048" cy="2394769"/>
            </a:xfrm>
          </p:grpSpPr>
          <p:pic>
            <p:nvPicPr>
              <p:cNvPr id="48" name="Picture 47" descr="A close up of a drawing&#10;&#10;Description automatically generated">
                <a:extLst>
                  <a:ext uri="{FF2B5EF4-FFF2-40B4-BE49-F238E27FC236}">
                    <a16:creationId xmlns:a16="http://schemas.microsoft.com/office/drawing/2014/main" id="{DA93CC21-F485-4E81-0030-94B5E49C25B1}"/>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49" name="Picture 48" descr="A white surface with black specks&#10;&#10;Description automatically generated">
                <a:extLst>
                  <a:ext uri="{FF2B5EF4-FFF2-40B4-BE49-F238E27FC236}">
                    <a16:creationId xmlns:a16="http://schemas.microsoft.com/office/drawing/2014/main" id="{D28784C7-0D05-8945-6883-DDB4FD2833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sp>
        <p:nvSpPr>
          <p:cNvPr id="34" name="Title 1">
            <a:extLst>
              <a:ext uri="{FF2B5EF4-FFF2-40B4-BE49-F238E27FC236}">
                <a16:creationId xmlns:a16="http://schemas.microsoft.com/office/drawing/2014/main" id="{D8ADAF16-A1A2-8E4D-6FB0-F3A0CEA70079}"/>
              </a:ext>
            </a:extLst>
          </p:cNvPr>
          <p:cNvSpPr txBox="1">
            <a:spLocks/>
          </p:cNvSpPr>
          <p:nvPr/>
        </p:nvSpPr>
        <p:spPr>
          <a:xfrm>
            <a:off x="1252918" y="1092730"/>
            <a:ext cx="7291738" cy="47671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0" normalizeH="0" baseline="0" noProof="0" dirty="0">
                <a:ln>
                  <a:noFill/>
                </a:ln>
                <a:solidFill>
                  <a:srgbClr val="BB3246"/>
                </a:solidFill>
                <a:effectLst/>
                <a:uLnTx/>
                <a:uFillTx/>
                <a:latin typeface="Amasis MT Pro" panose="02040504050005020304" pitchFamily="18" charset="0"/>
                <a:ea typeface="+mj-ea"/>
                <a:cs typeface="+mj-cs"/>
              </a:rPr>
              <a:t>Class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0" normalizeH="0" baseline="0" noProof="0" dirty="0">
                <a:ln>
                  <a:noFill/>
                </a:ln>
                <a:solidFill>
                  <a:srgbClr val="BB3246"/>
                </a:solidFill>
                <a:effectLst/>
                <a:uLnTx/>
                <a:uFillTx/>
                <a:latin typeface="Amasis MT Pro" panose="02040504050005020304" pitchFamily="18" charset="0"/>
                <a:ea typeface="+mj-ea"/>
                <a:cs typeface="+mj-cs"/>
              </a:rPr>
              <a:t>Evaluation </a:t>
            </a:r>
          </a:p>
          <a:p>
            <a:pPr marL="0" marR="0" lvl="0" indent="0" algn="l" defTabSz="914400" rtl="0" eaLnBrk="1" fontAlgn="auto" latinLnBrk="0" hangingPunct="1">
              <a:lnSpc>
                <a:spcPct val="90000"/>
              </a:lnSpc>
              <a:spcBef>
                <a:spcPct val="0"/>
              </a:spcBef>
              <a:spcAft>
                <a:spcPts val="0"/>
              </a:spcAft>
              <a:buClrTx/>
              <a:buSzTx/>
              <a:buFontTx/>
              <a:buNone/>
              <a:tabLst/>
              <a:defRPr/>
            </a:pPr>
            <a:endParaRPr lang="en-US" sz="5000" b="1" dirty="0">
              <a:solidFill>
                <a:srgbClr val="BB3246"/>
              </a:solidFill>
              <a:latin typeface="Amasis MT Pro" panose="02040504050005020304" pitchFamily="18" charset="0"/>
            </a:endParaRPr>
          </a:p>
        </p:txBody>
      </p:sp>
    </p:spTree>
    <p:extLst>
      <p:ext uri="{BB962C8B-B14F-4D97-AF65-F5344CB8AC3E}">
        <p14:creationId xmlns:p14="http://schemas.microsoft.com/office/powerpoint/2010/main" val="39380358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FC446730-5252-23D4-6801-C8920061EE20}"/>
              </a:ext>
            </a:extLst>
          </p:cNvPr>
          <p:cNvGrpSpPr/>
          <p:nvPr/>
        </p:nvGrpSpPr>
        <p:grpSpPr>
          <a:xfrm>
            <a:off x="-6361" y="-3184"/>
            <a:ext cx="12179304" cy="6881312"/>
            <a:chOff x="-6361" y="-3184"/>
            <a:chExt cx="12179304" cy="6881312"/>
          </a:xfrm>
        </p:grpSpPr>
        <p:grpSp>
          <p:nvGrpSpPr>
            <p:cNvPr id="13" name="Group 12">
              <a:extLst>
                <a:ext uri="{FF2B5EF4-FFF2-40B4-BE49-F238E27FC236}">
                  <a16:creationId xmlns:a16="http://schemas.microsoft.com/office/drawing/2014/main" id="{207195D1-C143-680E-67E6-FEFED6964DCE}"/>
                </a:ext>
              </a:extLst>
            </p:cNvPr>
            <p:cNvGrpSpPr/>
            <p:nvPr/>
          </p:nvGrpSpPr>
          <p:grpSpPr>
            <a:xfrm rot="16200000">
              <a:off x="-2865752" y="3013075"/>
              <a:ext cx="6563353" cy="831850"/>
              <a:chOff x="-1" y="-24841"/>
              <a:chExt cx="11347452" cy="1574350"/>
            </a:xfrm>
          </p:grpSpPr>
          <p:pic>
            <p:nvPicPr>
              <p:cNvPr id="12" name="Picture 11" descr="A red and black design on a rug&#10;&#10;Description automatically generated">
                <a:extLst>
                  <a:ext uri="{FF2B5EF4-FFF2-40B4-BE49-F238E27FC236}">
                    <a16:creationId xmlns:a16="http://schemas.microsoft.com/office/drawing/2014/main" id="{87A30D81-0FD6-B818-487D-320B1A49C0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689341" y="-2120634"/>
                <a:ext cx="1562318" cy="5753903"/>
              </a:xfrm>
              <a:prstGeom prst="rect">
                <a:avLst/>
              </a:prstGeom>
            </p:spPr>
          </p:pic>
          <p:pic>
            <p:nvPicPr>
              <p:cNvPr id="9" name="Picture 8" descr="A red and black design on a rug&#10;&#10;Description automatically generated">
                <a:extLst>
                  <a:ext uri="{FF2B5EF4-FFF2-40B4-BE49-F238E27FC236}">
                    <a16:creationId xmlns:a16="http://schemas.microsoft.com/office/drawing/2014/main" id="{4CF29752-CBC8-AB41-C2CC-910290C63A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95792" y="-2108602"/>
                <a:ext cx="1562318" cy="5753903"/>
              </a:xfrm>
              <a:prstGeom prst="rect">
                <a:avLst/>
              </a:prstGeom>
            </p:spPr>
          </p:pic>
        </p:grpSp>
        <p:grpSp>
          <p:nvGrpSpPr>
            <p:cNvPr id="14" name="Group 13">
              <a:extLst>
                <a:ext uri="{FF2B5EF4-FFF2-40B4-BE49-F238E27FC236}">
                  <a16:creationId xmlns:a16="http://schemas.microsoft.com/office/drawing/2014/main" id="{D17925D0-D538-D3DF-EA88-8A0F3A5E4302}"/>
                </a:ext>
              </a:extLst>
            </p:cNvPr>
            <p:cNvGrpSpPr/>
            <p:nvPr/>
          </p:nvGrpSpPr>
          <p:grpSpPr>
            <a:xfrm rot="5400000" flipH="1">
              <a:off x="8475341" y="3013074"/>
              <a:ext cx="6563353" cy="831850"/>
              <a:chOff x="-1" y="-24841"/>
              <a:chExt cx="11347452" cy="1574350"/>
            </a:xfrm>
          </p:grpSpPr>
          <p:pic>
            <p:nvPicPr>
              <p:cNvPr id="15" name="Picture 14" descr="A red and black design on a rug&#10;&#10;Description automatically generated">
                <a:extLst>
                  <a:ext uri="{FF2B5EF4-FFF2-40B4-BE49-F238E27FC236}">
                    <a16:creationId xmlns:a16="http://schemas.microsoft.com/office/drawing/2014/main" id="{1E8846A4-2877-7087-4E20-17550AD481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689341" y="-2120634"/>
                <a:ext cx="1562318" cy="5753903"/>
              </a:xfrm>
              <a:prstGeom prst="rect">
                <a:avLst/>
              </a:prstGeom>
            </p:spPr>
          </p:pic>
          <p:pic>
            <p:nvPicPr>
              <p:cNvPr id="16" name="Picture 15" descr="A red and black design on a rug&#10;&#10;Description automatically generated">
                <a:extLst>
                  <a:ext uri="{FF2B5EF4-FFF2-40B4-BE49-F238E27FC236}">
                    <a16:creationId xmlns:a16="http://schemas.microsoft.com/office/drawing/2014/main" id="{DB4409D6-5893-33E1-D3F2-1A6660CFF8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95792" y="-2108602"/>
                <a:ext cx="1562318" cy="5753903"/>
              </a:xfrm>
              <a:prstGeom prst="rect">
                <a:avLst/>
              </a:prstGeom>
            </p:spPr>
          </p:pic>
        </p:grpSp>
        <p:grpSp>
          <p:nvGrpSpPr>
            <p:cNvPr id="24" name="Group 23">
              <a:extLst>
                <a:ext uri="{FF2B5EF4-FFF2-40B4-BE49-F238E27FC236}">
                  <a16:creationId xmlns:a16="http://schemas.microsoft.com/office/drawing/2014/main" id="{D324CE65-FB47-9A2F-1646-011DF404F22C}"/>
                </a:ext>
              </a:extLst>
            </p:cNvPr>
            <p:cNvGrpSpPr/>
            <p:nvPr/>
          </p:nvGrpSpPr>
          <p:grpSpPr>
            <a:xfrm>
              <a:off x="1047045" y="6075947"/>
              <a:ext cx="10074419" cy="802181"/>
              <a:chOff x="1047045" y="6075947"/>
              <a:chExt cx="10074419" cy="802181"/>
            </a:xfrm>
          </p:grpSpPr>
          <p:grpSp>
            <p:nvGrpSpPr>
              <p:cNvPr id="20" name="Group 19">
                <a:extLst>
                  <a:ext uri="{FF2B5EF4-FFF2-40B4-BE49-F238E27FC236}">
                    <a16:creationId xmlns:a16="http://schemas.microsoft.com/office/drawing/2014/main" id="{5E3D7CE8-F6AC-2666-7719-6B06D83E3AD8}"/>
                  </a:ext>
                </a:extLst>
              </p:cNvPr>
              <p:cNvGrpSpPr/>
              <p:nvPr/>
            </p:nvGrpSpPr>
            <p:grpSpPr>
              <a:xfrm>
                <a:off x="1047045" y="6075947"/>
                <a:ext cx="5048955" cy="794085"/>
                <a:chOff x="1047045" y="5689889"/>
                <a:chExt cx="7952278" cy="1180143"/>
              </a:xfrm>
            </p:grpSpPr>
            <p:pic>
              <p:nvPicPr>
                <p:cNvPr id="18" name="Picture 17" descr="A red triangle with black lines&#10;&#10;Description automatically generated">
                  <a:extLst>
                    <a:ext uri="{FF2B5EF4-FFF2-40B4-BE49-F238E27FC236}">
                      <a16:creationId xmlns:a16="http://schemas.microsoft.com/office/drawing/2014/main" id="{263B1114-9DF9-461D-4370-F375FEF403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19" name="Picture 18" descr="A red triangle with black lines&#10;&#10;Description automatically generated">
                  <a:extLst>
                    <a:ext uri="{FF2B5EF4-FFF2-40B4-BE49-F238E27FC236}">
                      <a16:creationId xmlns:a16="http://schemas.microsoft.com/office/drawing/2014/main" id="{2ECD3364-39C3-A0A0-D162-BE3E2DEE9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nvGrpSpPr>
              <p:cNvPr id="21" name="Group 20">
                <a:extLst>
                  <a:ext uri="{FF2B5EF4-FFF2-40B4-BE49-F238E27FC236}">
                    <a16:creationId xmlns:a16="http://schemas.microsoft.com/office/drawing/2014/main" id="{A3AF5677-6F4C-709C-E4CC-66E36109C6C9}"/>
                  </a:ext>
                </a:extLst>
              </p:cNvPr>
              <p:cNvGrpSpPr/>
              <p:nvPr/>
            </p:nvGrpSpPr>
            <p:grpSpPr>
              <a:xfrm>
                <a:off x="6072509" y="6084043"/>
                <a:ext cx="5048955" cy="794085"/>
                <a:chOff x="1047045" y="5689889"/>
                <a:chExt cx="7952278" cy="1180143"/>
              </a:xfrm>
            </p:grpSpPr>
            <p:pic>
              <p:nvPicPr>
                <p:cNvPr id="22" name="Picture 21" descr="A red triangle with black lines&#10;&#10;Description automatically generated">
                  <a:extLst>
                    <a:ext uri="{FF2B5EF4-FFF2-40B4-BE49-F238E27FC236}">
                      <a16:creationId xmlns:a16="http://schemas.microsoft.com/office/drawing/2014/main" id="{7467DCDF-EF65-166B-9D05-C00887BA0C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23" name="Picture 22" descr="A red triangle with black lines&#10;&#10;Description automatically generated">
                  <a:extLst>
                    <a:ext uri="{FF2B5EF4-FFF2-40B4-BE49-F238E27FC236}">
                      <a16:creationId xmlns:a16="http://schemas.microsoft.com/office/drawing/2014/main" id="{A7693CBB-B6C0-202B-C84B-39BDFE159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grpSp>
          <p:nvGrpSpPr>
            <p:cNvPr id="25" name="Group 24">
              <a:extLst>
                <a:ext uri="{FF2B5EF4-FFF2-40B4-BE49-F238E27FC236}">
                  <a16:creationId xmlns:a16="http://schemas.microsoft.com/office/drawing/2014/main" id="{DC8E711B-B3EE-865C-D244-E651FFDD15A3}"/>
                </a:ext>
              </a:extLst>
            </p:cNvPr>
            <p:cNvGrpSpPr/>
            <p:nvPr/>
          </p:nvGrpSpPr>
          <p:grpSpPr>
            <a:xfrm flipH="1" flipV="1">
              <a:off x="1047045" y="0"/>
              <a:ext cx="10074419" cy="802181"/>
              <a:chOff x="1047045" y="6075947"/>
              <a:chExt cx="10074419" cy="802181"/>
            </a:xfrm>
          </p:grpSpPr>
          <p:grpSp>
            <p:nvGrpSpPr>
              <p:cNvPr id="26" name="Group 25">
                <a:extLst>
                  <a:ext uri="{FF2B5EF4-FFF2-40B4-BE49-F238E27FC236}">
                    <a16:creationId xmlns:a16="http://schemas.microsoft.com/office/drawing/2014/main" id="{95FC90DE-32AF-461F-A707-2D51915342F0}"/>
                  </a:ext>
                </a:extLst>
              </p:cNvPr>
              <p:cNvGrpSpPr/>
              <p:nvPr/>
            </p:nvGrpSpPr>
            <p:grpSpPr>
              <a:xfrm>
                <a:off x="1047045" y="6075947"/>
                <a:ext cx="5048955" cy="794085"/>
                <a:chOff x="1047045" y="5689889"/>
                <a:chExt cx="7952278" cy="1180143"/>
              </a:xfrm>
            </p:grpSpPr>
            <p:pic>
              <p:nvPicPr>
                <p:cNvPr id="30" name="Picture 29" descr="A red triangle with black lines&#10;&#10;Description automatically generated">
                  <a:extLst>
                    <a:ext uri="{FF2B5EF4-FFF2-40B4-BE49-F238E27FC236}">
                      <a16:creationId xmlns:a16="http://schemas.microsoft.com/office/drawing/2014/main" id="{5F4DD085-A863-D3C2-EDDA-4C18470387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31" name="Picture 30" descr="A red triangle with black lines&#10;&#10;Description automatically generated">
                  <a:extLst>
                    <a:ext uri="{FF2B5EF4-FFF2-40B4-BE49-F238E27FC236}">
                      <a16:creationId xmlns:a16="http://schemas.microsoft.com/office/drawing/2014/main" id="{61BC0E9A-8B6C-C79D-1067-814B9DFB57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nvGrpSpPr>
              <p:cNvPr id="27" name="Group 26">
                <a:extLst>
                  <a:ext uri="{FF2B5EF4-FFF2-40B4-BE49-F238E27FC236}">
                    <a16:creationId xmlns:a16="http://schemas.microsoft.com/office/drawing/2014/main" id="{DA15A215-F5D1-BEB6-76E6-5CA23A41E49D}"/>
                  </a:ext>
                </a:extLst>
              </p:cNvPr>
              <p:cNvGrpSpPr/>
              <p:nvPr/>
            </p:nvGrpSpPr>
            <p:grpSpPr>
              <a:xfrm>
                <a:off x="6072509" y="6084043"/>
                <a:ext cx="5048955" cy="794085"/>
                <a:chOff x="1047045" y="5689889"/>
                <a:chExt cx="7952278" cy="1180143"/>
              </a:xfrm>
            </p:grpSpPr>
            <p:pic>
              <p:nvPicPr>
                <p:cNvPr id="28" name="Picture 27" descr="A red triangle with black lines&#10;&#10;Description automatically generated">
                  <a:extLst>
                    <a:ext uri="{FF2B5EF4-FFF2-40B4-BE49-F238E27FC236}">
                      <a16:creationId xmlns:a16="http://schemas.microsoft.com/office/drawing/2014/main" id="{E02A7AE6-A495-044A-B087-CA34CF487B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29" name="Picture 28" descr="A red triangle with black lines&#10;&#10;Description automatically generated">
                  <a:extLst>
                    <a:ext uri="{FF2B5EF4-FFF2-40B4-BE49-F238E27FC236}">
                      <a16:creationId xmlns:a16="http://schemas.microsoft.com/office/drawing/2014/main" id="{05AF0B12-17FB-109D-F78A-13512F3C78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grpSp>
          <p:nvGrpSpPr>
            <p:cNvPr id="40" name="Group 39">
              <a:extLst>
                <a:ext uri="{FF2B5EF4-FFF2-40B4-BE49-F238E27FC236}">
                  <a16:creationId xmlns:a16="http://schemas.microsoft.com/office/drawing/2014/main" id="{866C0C10-433B-8BD2-5882-748D4FBC6AF4}"/>
                </a:ext>
              </a:extLst>
            </p:cNvPr>
            <p:cNvGrpSpPr/>
            <p:nvPr/>
          </p:nvGrpSpPr>
          <p:grpSpPr>
            <a:xfrm>
              <a:off x="9764075" y="8097"/>
              <a:ext cx="2406048" cy="2394769"/>
              <a:chOff x="9764075" y="8097"/>
              <a:chExt cx="2406048" cy="2394769"/>
            </a:xfrm>
          </p:grpSpPr>
          <p:pic>
            <p:nvPicPr>
              <p:cNvPr id="33" name="Picture 32" descr="A close up of a drawing&#10;&#10;Description automatically generated">
                <a:extLst>
                  <a:ext uri="{FF2B5EF4-FFF2-40B4-BE49-F238E27FC236}">
                    <a16:creationId xmlns:a16="http://schemas.microsoft.com/office/drawing/2014/main" id="{924E2A9C-DE8C-38EB-63DD-0DC0856B56D6}"/>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35" name="Picture 34" descr="A white surface with black specks&#10;&#10;Description automatically generated">
                <a:extLst>
                  <a:ext uri="{FF2B5EF4-FFF2-40B4-BE49-F238E27FC236}">
                    <a16:creationId xmlns:a16="http://schemas.microsoft.com/office/drawing/2014/main" id="{EFAD0316-8CCA-25D6-D2F7-5A21BC1253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41" name="Group 40">
              <a:extLst>
                <a:ext uri="{FF2B5EF4-FFF2-40B4-BE49-F238E27FC236}">
                  <a16:creationId xmlns:a16="http://schemas.microsoft.com/office/drawing/2014/main" id="{37AA8A03-D47E-4B09-B98D-67FB67CF99A7}"/>
                </a:ext>
              </a:extLst>
            </p:cNvPr>
            <p:cNvGrpSpPr/>
            <p:nvPr/>
          </p:nvGrpSpPr>
          <p:grpSpPr>
            <a:xfrm rot="16200000">
              <a:off x="168413" y="-177956"/>
              <a:ext cx="2289182" cy="2638726"/>
              <a:chOff x="9764075" y="8097"/>
              <a:chExt cx="2406048" cy="2394769"/>
            </a:xfrm>
          </p:grpSpPr>
          <p:pic>
            <p:nvPicPr>
              <p:cNvPr id="42" name="Picture 41" descr="A close up of a drawing&#10;&#10;Description automatically generated">
                <a:extLst>
                  <a:ext uri="{FF2B5EF4-FFF2-40B4-BE49-F238E27FC236}">
                    <a16:creationId xmlns:a16="http://schemas.microsoft.com/office/drawing/2014/main" id="{EFBA9E39-45C5-4892-1BB6-30D0C6CA7687}"/>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43" name="Picture 42" descr="A white surface with black specks&#10;&#10;Description automatically generated">
                <a:extLst>
                  <a:ext uri="{FF2B5EF4-FFF2-40B4-BE49-F238E27FC236}">
                    <a16:creationId xmlns:a16="http://schemas.microsoft.com/office/drawing/2014/main" id="{551CCD91-DEC4-5CC7-16B5-20643BA157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44" name="Group 43">
              <a:extLst>
                <a:ext uri="{FF2B5EF4-FFF2-40B4-BE49-F238E27FC236}">
                  <a16:creationId xmlns:a16="http://schemas.microsoft.com/office/drawing/2014/main" id="{53F195FF-6D2B-7083-F728-AC2A82EAD0E7}"/>
                </a:ext>
              </a:extLst>
            </p:cNvPr>
            <p:cNvGrpSpPr/>
            <p:nvPr/>
          </p:nvGrpSpPr>
          <p:grpSpPr>
            <a:xfrm rot="5400000">
              <a:off x="9752657" y="4456104"/>
              <a:ext cx="2284175" cy="2543681"/>
              <a:chOff x="9764075" y="8097"/>
              <a:chExt cx="2406048" cy="2394769"/>
            </a:xfrm>
          </p:grpSpPr>
          <p:pic>
            <p:nvPicPr>
              <p:cNvPr id="45" name="Picture 44" descr="A close up of a drawing&#10;&#10;Description automatically generated">
                <a:extLst>
                  <a:ext uri="{FF2B5EF4-FFF2-40B4-BE49-F238E27FC236}">
                    <a16:creationId xmlns:a16="http://schemas.microsoft.com/office/drawing/2014/main" id="{7337EDF8-3B0D-21AF-27E4-9B43AD9222FF}"/>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46" name="Picture 45" descr="A white surface with black specks&#10;&#10;Description automatically generated">
                <a:extLst>
                  <a:ext uri="{FF2B5EF4-FFF2-40B4-BE49-F238E27FC236}">
                    <a16:creationId xmlns:a16="http://schemas.microsoft.com/office/drawing/2014/main" id="{0C67B65A-6B23-DCF3-A183-D27EF09B63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47" name="Group 46">
              <a:extLst>
                <a:ext uri="{FF2B5EF4-FFF2-40B4-BE49-F238E27FC236}">
                  <a16:creationId xmlns:a16="http://schemas.microsoft.com/office/drawing/2014/main" id="{5756784C-5EFA-1C26-FE56-3AE0CEB8AF48}"/>
                </a:ext>
              </a:extLst>
            </p:cNvPr>
            <p:cNvGrpSpPr/>
            <p:nvPr/>
          </p:nvGrpSpPr>
          <p:grpSpPr>
            <a:xfrm rot="10800000">
              <a:off x="-6361" y="4463231"/>
              <a:ext cx="2406048" cy="2394769"/>
              <a:chOff x="9764075" y="8097"/>
              <a:chExt cx="2406048" cy="2394769"/>
            </a:xfrm>
          </p:grpSpPr>
          <p:pic>
            <p:nvPicPr>
              <p:cNvPr id="48" name="Picture 47" descr="A close up of a drawing&#10;&#10;Description automatically generated">
                <a:extLst>
                  <a:ext uri="{FF2B5EF4-FFF2-40B4-BE49-F238E27FC236}">
                    <a16:creationId xmlns:a16="http://schemas.microsoft.com/office/drawing/2014/main" id="{DA93CC21-F485-4E81-0030-94B5E49C25B1}"/>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49" name="Picture 48" descr="A white surface with black specks&#10;&#10;Description automatically generated">
                <a:extLst>
                  <a:ext uri="{FF2B5EF4-FFF2-40B4-BE49-F238E27FC236}">
                    <a16:creationId xmlns:a16="http://schemas.microsoft.com/office/drawing/2014/main" id="{D28784C7-0D05-8945-6883-DDB4FD2833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sp>
        <p:nvSpPr>
          <p:cNvPr id="2" name="Title 1">
            <a:extLst>
              <a:ext uri="{FF2B5EF4-FFF2-40B4-BE49-F238E27FC236}">
                <a16:creationId xmlns:a16="http://schemas.microsoft.com/office/drawing/2014/main" id="{2089978E-CF91-4649-F2BB-441412EC8126}"/>
              </a:ext>
            </a:extLst>
          </p:cNvPr>
          <p:cNvSpPr>
            <a:spLocks noGrp="1"/>
          </p:cNvSpPr>
          <p:nvPr>
            <p:ph type="title"/>
          </p:nvPr>
        </p:nvSpPr>
        <p:spPr>
          <a:xfrm>
            <a:off x="1997069" y="296007"/>
            <a:ext cx="10515600" cy="2852737"/>
          </a:xfrm>
        </p:spPr>
        <p:txBody>
          <a:bodyPr>
            <a:noAutofit/>
          </a:bodyPr>
          <a:lstStyle/>
          <a:p>
            <a:r>
              <a:rPr lang="en-US" b="1" dirty="0">
                <a:solidFill>
                  <a:srgbClr val="BB3246"/>
                </a:solidFill>
                <a:latin typeface="Amasis MT Pro" panose="02040504050005020304" pitchFamily="18" charset="0"/>
              </a:rPr>
              <a:t>Thank You!</a:t>
            </a:r>
            <a:br>
              <a:rPr lang="en-US" b="1" dirty="0">
                <a:solidFill>
                  <a:srgbClr val="BB3246"/>
                </a:solidFill>
                <a:latin typeface="Amasis MT Pro" panose="02040504050005020304" pitchFamily="18" charset="0"/>
              </a:rPr>
            </a:br>
            <a:r>
              <a:rPr lang="en-US" sz="2000" b="1" dirty="0">
                <a:solidFill>
                  <a:srgbClr val="BB3246"/>
                </a:solidFill>
                <a:latin typeface="Amasis MT Pro" panose="02040504050005020304" pitchFamily="18" charset="0"/>
              </a:rPr>
              <a:t> </a:t>
            </a:r>
            <a:br>
              <a:rPr lang="en-US" b="1" dirty="0">
                <a:solidFill>
                  <a:srgbClr val="BB3246"/>
                </a:solidFill>
                <a:latin typeface="Amasis MT Pro" panose="02040504050005020304" pitchFamily="18" charset="0"/>
              </a:rPr>
            </a:br>
            <a:r>
              <a:rPr lang="en-US" dirty="0">
                <a:solidFill>
                  <a:srgbClr val="BB3246"/>
                </a:solidFill>
                <a:latin typeface="Amasis MT Pro" panose="02040504050005020304" pitchFamily="18" charset="0"/>
              </a:rPr>
              <a:t>Questions?</a:t>
            </a:r>
          </a:p>
        </p:txBody>
      </p:sp>
      <p:sp>
        <p:nvSpPr>
          <p:cNvPr id="10" name="Rectangle: Rounded Corners 9" descr="White crumpled paper background">
            <a:hlinkHover r:id="" action="ppaction://noaction" highlightClick="1"/>
            <a:extLst>
              <a:ext uri="{FF2B5EF4-FFF2-40B4-BE49-F238E27FC236}">
                <a16:creationId xmlns:a16="http://schemas.microsoft.com/office/drawing/2014/main" id="{829F0031-EE40-4A1B-CCC3-3E6EDCAB3B79}"/>
              </a:ext>
            </a:extLst>
          </p:cNvPr>
          <p:cNvSpPr/>
          <p:nvPr/>
        </p:nvSpPr>
        <p:spPr>
          <a:xfrm>
            <a:off x="1832958" y="3741614"/>
            <a:ext cx="5219351" cy="2234381"/>
          </a:xfrm>
          <a:prstGeom prst="roundRect">
            <a:avLst/>
          </a:prstGeom>
          <a:blipFill dpi="0" rotWithShape="1">
            <a:blip r:embed="rId6">
              <a:extLst>
                <a:ext uri="{BEBA8EAE-BF5A-486C-A8C5-ECC9F3942E4B}">
                  <a14:imgProps xmlns:a14="http://schemas.microsoft.com/office/drawing/2010/main">
                    <a14:imgLayer r:embed="rId7">
                      <a14:imgEffect>
                        <a14:sharpenSoften amount="50000"/>
                      </a14:imgEffect>
                      <a14:imgEffect>
                        <a14:colorTemperature colorTemp="8800"/>
                      </a14:imgEffect>
                    </a14:imgLayer>
                  </a14:imgProps>
                </a:ext>
                <a:ext uri="{28A0092B-C50C-407E-A947-70E740481C1C}">
                  <a14:useLocalDpi xmlns:a14="http://schemas.microsoft.com/office/drawing/2010/main" val="0"/>
                </a:ext>
              </a:extLst>
            </a:blip>
            <a:srcRect/>
            <a:stretch>
              <a:fillRect l="-21750" r="-1" b="-15340"/>
            </a:stretch>
          </a:blipFill>
          <a:ln w="76200">
            <a:solidFill>
              <a:srgbClr val="BB344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b="1" dirty="0">
                <a:solidFill>
                  <a:srgbClr val="BB3449"/>
                </a:solidFill>
                <a:latin typeface="Amasis MT Pro" panose="02040504050005020304" pitchFamily="18" charset="0"/>
              </a:rPr>
              <a:t>Slides by:</a:t>
            </a:r>
          </a:p>
          <a:p>
            <a:pPr lvl="0"/>
            <a:r>
              <a:rPr lang="en-US" b="1" dirty="0">
                <a:solidFill>
                  <a:prstClr val="black"/>
                </a:solidFill>
                <a:latin typeface="Amasis MT Pro" panose="02040504050005020304" pitchFamily="18" charset="0"/>
              </a:rPr>
              <a:t>Regina Vitiello, M.L.S.			</a:t>
            </a:r>
          </a:p>
          <a:p>
            <a:pPr lvl="0"/>
            <a:r>
              <a:rPr lang="en-US" dirty="0">
                <a:solidFill>
                  <a:prstClr val="black"/>
                </a:solidFill>
                <a:latin typeface="Amasis MT Pro" panose="02040504050005020304" pitchFamily="18" charset="0"/>
              </a:rPr>
              <a:t>Librarian </a:t>
            </a:r>
          </a:p>
          <a:p>
            <a:pPr lvl="0"/>
            <a:r>
              <a:rPr lang="en-US" b="1" dirty="0">
                <a:solidFill>
                  <a:prstClr val="black"/>
                </a:solidFill>
                <a:latin typeface="Amasis MT Pro" panose="02040504050005020304" pitchFamily="18" charset="0"/>
              </a:rPr>
              <a:t>Daniel Carroll Payson Medical Library </a:t>
            </a:r>
          </a:p>
          <a:p>
            <a:pPr lvl="0"/>
            <a:r>
              <a:rPr lang="en-US" b="1" dirty="0">
                <a:solidFill>
                  <a:prstClr val="black"/>
                </a:solidFill>
                <a:latin typeface="Amasis MT Pro" panose="02040504050005020304" pitchFamily="18" charset="0"/>
              </a:rPr>
              <a:t>North Shore University Hospital</a:t>
            </a:r>
          </a:p>
          <a:p>
            <a:pPr lvl="0"/>
            <a:r>
              <a:rPr lang="en-US" dirty="0">
                <a:solidFill>
                  <a:prstClr val="black"/>
                </a:solidFill>
                <a:latin typeface="Amasis MT Pro" panose="02040504050005020304" pitchFamily="18" charset="0"/>
                <a:hlinkClick r:id="rId8">
                  <a:extLst>
                    <a:ext uri="{A12FA001-AC4F-418D-AE19-62706E023703}">
                      <ahyp:hlinkClr xmlns:ahyp="http://schemas.microsoft.com/office/drawing/2018/hyperlinkcolor" val="tx"/>
                    </a:ext>
                  </a:extLst>
                </a:hlinkClick>
              </a:rPr>
              <a:t>rvitiello1@northwell.edu</a:t>
            </a:r>
            <a:r>
              <a:rPr lang="en-US" dirty="0">
                <a:solidFill>
                  <a:prstClr val="black"/>
                </a:solidFill>
                <a:latin typeface="Amasis MT Pro" panose="02040504050005020304" pitchFamily="18" charset="0"/>
              </a:rPr>
              <a:t> </a:t>
            </a:r>
          </a:p>
        </p:txBody>
      </p:sp>
    </p:spTree>
    <p:extLst>
      <p:ext uri="{BB962C8B-B14F-4D97-AF65-F5344CB8AC3E}">
        <p14:creationId xmlns:p14="http://schemas.microsoft.com/office/powerpoint/2010/main" val="120154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 letter&#10;&#10;Description automatically generated">
            <a:extLst>
              <a:ext uri="{FF2B5EF4-FFF2-40B4-BE49-F238E27FC236}">
                <a16:creationId xmlns:a16="http://schemas.microsoft.com/office/drawing/2014/main" id="{405FAFC8-D668-412C-A71F-5593A97B28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935" y="-522514"/>
            <a:ext cx="12856935" cy="9642701"/>
          </a:xfrm>
          <a:prstGeom prst="rect">
            <a:avLst/>
          </a:prstGeom>
        </p:spPr>
      </p:pic>
      <p:sp>
        <p:nvSpPr>
          <p:cNvPr id="5" name="Oval 4">
            <a:extLst>
              <a:ext uri="{FF2B5EF4-FFF2-40B4-BE49-F238E27FC236}">
                <a16:creationId xmlns:a16="http://schemas.microsoft.com/office/drawing/2014/main" id="{3069BEDE-6AE1-4639-AFC8-7E869FC1D37C}"/>
              </a:ext>
            </a:extLst>
          </p:cNvPr>
          <p:cNvSpPr/>
          <p:nvPr/>
        </p:nvSpPr>
        <p:spPr>
          <a:xfrm>
            <a:off x="3811035" y="878681"/>
            <a:ext cx="3289852" cy="3203713"/>
          </a:xfrm>
          <a:prstGeom prst="ellipse">
            <a:avLst/>
          </a:prstGeom>
          <a:no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B24BBA1-8565-4183-990E-369578F25F81}"/>
              </a:ext>
            </a:extLst>
          </p:cNvPr>
          <p:cNvSpPr txBox="1"/>
          <p:nvPr/>
        </p:nvSpPr>
        <p:spPr>
          <a:xfrm>
            <a:off x="3859798" y="1336896"/>
            <a:ext cx="3295650" cy="2123658"/>
          </a:xfrm>
          <a:prstGeom prst="rect">
            <a:avLst/>
          </a:prstGeom>
          <a:noFill/>
        </p:spPr>
        <p:txBody>
          <a:bodyPr wrap="square" rtlCol="0">
            <a:spAutoFit/>
          </a:bodyPr>
          <a:lstStyle/>
          <a:p>
            <a:pPr algn="ctr"/>
            <a:r>
              <a:rPr lang="en-US" sz="4400" b="1" dirty="0">
                <a:solidFill>
                  <a:srgbClr val="BB3449"/>
                </a:solidFill>
                <a:latin typeface="Amasis MT Pro" panose="02040504050005020304" pitchFamily="18" charset="0"/>
                <a:cs typeface="Aharoni" panose="02010803020104030203" pitchFamily="2" charset="-79"/>
              </a:rPr>
              <a:t>Best Research Evidence</a:t>
            </a:r>
            <a:endParaRPr lang="en-US" sz="4400" dirty="0">
              <a:solidFill>
                <a:srgbClr val="BB3449"/>
              </a:solidFill>
              <a:latin typeface="Amasis MT Pro" panose="02040504050005020304" pitchFamily="18" charset="0"/>
            </a:endParaRPr>
          </a:p>
        </p:txBody>
      </p:sp>
      <p:sp>
        <p:nvSpPr>
          <p:cNvPr id="9" name="TextBox 8">
            <a:extLst>
              <a:ext uri="{FF2B5EF4-FFF2-40B4-BE49-F238E27FC236}">
                <a16:creationId xmlns:a16="http://schemas.microsoft.com/office/drawing/2014/main" id="{825662ED-0A59-40FF-9601-DDB5D26962BD}"/>
              </a:ext>
            </a:extLst>
          </p:cNvPr>
          <p:cNvSpPr txBox="1"/>
          <p:nvPr/>
        </p:nvSpPr>
        <p:spPr>
          <a:xfrm>
            <a:off x="6468718" y="4302983"/>
            <a:ext cx="3295650" cy="1446550"/>
          </a:xfrm>
          <a:prstGeom prst="rect">
            <a:avLst/>
          </a:prstGeom>
          <a:noFill/>
        </p:spPr>
        <p:txBody>
          <a:bodyPr wrap="square" rtlCol="0">
            <a:spAutoFit/>
          </a:bodyPr>
          <a:lstStyle/>
          <a:p>
            <a:pPr algn="ctr"/>
            <a:r>
              <a:rPr lang="en-US" sz="4400" b="1" dirty="0">
                <a:solidFill>
                  <a:srgbClr val="BB3449"/>
                </a:solidFill>
                <a:latin typeface="Amasis MT Pro" panose="02040504050005020304" pitchFamily="18" charset="0"/>
                <a:cs typeface="Aharoni" panose="02010803020104030203" pitchFamily="2" charset="-79"/>
              </a:rPr>
              <a:t>Patient Values</a:t>
            </a:r>
            <a:endParaRPr lang="en-US" sz="4400" dirty="0">
              <a:solidFill>
                <a:srgbClr val="BB3449"/>
              </a:solidFill>
              <a:latin typeface="Amasis MT Pro" panose="02040504050005020304" pitchFamily="18" charset="0"/>
            </a:endParaRPr>
          </a:p>
        </p:txBody>
      </p:sp>
      <p:sp>
        <p:nvSpPr>
          <p:cNvPr id="10" name="TextBox 9">
            <a:extLst>
              <a:ext uri="{FF2B5EF4-FFF2-40B4-BE49-F238E27FC236}">
                <a16:creationId xmlns:a16="http://schemas.microsoft.com/office/drawing/2014/main" id="{6507ED6E-5C72-4F3E-98D3-FD7214A0B958}"/>
              </a:ext>
            </a:extLst>
          </p:cNvPr>
          <p:cNvSpPr txBox="1"/>
          <p:nvPr/>
        </p:nvSpPr>
        <p:spPr>
          <a:xfrm>
            <a:off x="1232037" y="4298836"/>
            <a:ext cx="3295650" cy="1446550"/>
          </a:xfrm>
          <a:prstGeom prst="rect">
            <a:avLst/>
          </a:prstGeom>
          <a:noFill/>
        </p:spPr>
        <p:txBody>
          <a:bodyPr wrap="square" rtlCol="0">
            <a:spAutoFit/>
          </a:bodyPr>
          <a:lstStyle/>
          <a:p>
            <a:pPr algn="ctr"/>
            <a:r>
              <a:rPr lang="en-US" sz="4400" b="1" dirty="0">
                <a:solidFill>
                  <a:srgbClr val="BB3449"/>
                </a:solidFill>
                <a:latin typeface="Amasis MT Pro" panose="02040504050005020304" pitchFamily="18" charset="0"/>
                <a:cs typeface="Aharoni" panose="02010803020104030203" pitchFamily="2" charset="-79"/>
              </a:rPr>
              <a:t>Clinical Expertise</a:t>
            </a:r>
            <a:endParaRPr lang="en-US" sz="4400" dirty="0">
              <a:solidFill>
                <a:srgbClr val="BB3449"/>
              </a:solidFill>
              <a:latin typeface="Amasis MT Pro" panose="02040504050005020304" pitchFamily="18" charset="0"/>
            </a:endParaRPr>
          </a:p>
        </p:txBody>
      </p:sp>
      <p:sp>
        <p:nvSpPr>
          <p:cNvPr id="11" name="Oval 10">
            <a:extLst>
              <a:ext uri="{FF2B5EF4-FFF2-40B4-BE49-F238E27FC236}">
                <a16:creationId xmlns:a16="http://schemas.microsoft.com/office/drawing/2014/main" id="{58579B8E-7CC7-41E5-E4C8-494C29D1F086}"/>
              </a:ext>
            </a:extLst>
          </p:cNvPr>
          <p:cNvSpPr/>
          <p:nvPr/>
        </p:nvSpPr>
        <p:spPr>
          <a:xfrm>
            <a:off x="1349961" y="3424401"/>
            <a:ext cx="3289852" cy="3203713"/>
          </a:xfrm>
          <a:prstGeom prst="ellipse">
            <a:avLst/>
          </a:prstGeom>
          <a:no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0198AE7-ECF5-08F0-6137-83F8E8533FFA}"/>
              </a:ext>
            </a:extLst>
          </p:cNvPr>
          <p:cNvSpPr/>
          <p:nvPr/>
        </p:nvSpPr>
        <p:spPr>
          <a:xfrm>
            <a:off x="6357049" y="3424400"/>
            <a:ext cx="3289852" cy="3203713"/>
          </a:xfrm>
          <a:prstGeom prst="ellipse">
            <a:avLst/>
          </a:prstGeom>
          <a:no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descr="Full frame shot of blank aged paper">
            <a:extLst>
              <a:ext uri="{FF2B5EF4-FFF2-40B4-BE49-F238E27FC236}">
                <a16:creationId xmlns:a16="http://schemas.microsoft.com/office/drawing/2014/main" id="{783581E8-C978-D25D-910F-56A2D0E38DB7}"/>
              </a:ext>
            </a:extLst>
          </p:cNvPr>
          <p:cNvSpPr/>
          <p:nvPr/>
        </p:nvSpPr>
        <p:spPr>
          <a:xfrm>
            <a:off x="7225316" y="-245181"/>
            <a:ext cx="4475970" cy="2800198"/>
          </a:xfrm>
          <a:prstGeom prst="ellipse">
            <a:avLst/>
          </a:prstGeom>
          <a:blipFill dpi="0"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a:blipFill>
          <a:ln w="76200">
            <a:solidFill>
              <a:schemeClr val="tx1">
                <a:lumMod val="85000"/>
                <a:lumOff val="1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a:solidFill>
                  <a:schemeClr val="tx1"/>
                </a:solidFill>
                <a:latin typeface="Amasis MT Pro" panose="02040504050005020304" pitchFamily="18" charset="0"/>
              </a:rPr>
              <a:t>EBP needs all three!</a:t>
            </a:r>
          </a:p>
        </p:txBody>
      </p:sp>
    </p:spTree>
    <p:extLst>
      <p:ext uri="{BB962C8B-B14F-4D97-AF65-F5344CB8AC3E}">
        <p14:creationId xmlns:p14="http://schemas.microsoft.com/office/powerpoint/2010/main" val="158856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e-up of tricolor textured paper">
            <a:extLst>
              <a:ext uri="{FF2B5EF4-FFF2-40B4-BE49-F238E27FC236}">
                <a16:creationId xmlns:a16="http://schemas.microsoft.com/office/drawing/2014/main" id="{56F7C420-BE03-F1A7-B019-B4F7BFE1913E}"/>
              </a:ext>
            </a:extLst>
          </p:cNvPr>
          <p:cNvPicPr>
            <a:picLocks noChangeAspect="1"/>
          </p:cNvPicPr>
          <p:nvPr/>
        </p:nvPicPr>
        <p:blipFill>
          <a:blip r:embed="rId2">
            <a:alphaModFix amt="70000"/>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4019" y="-1046002"/>
            <a:ext cx="16742568" cy="8670335"/>
          </a:xfrm>
          <a:prstGeom prst="rect">
            <a:avLst/>
          </a:prstGeom>
        </p:spPr>
      </p:pic>
      <p:sp>
        <p:nvSpPr>
          <p:cNvPr id="5" name="TextBox 4">
            <a:extLst>
              <a:ext uri="{FF2B5EF4-FFF2-40B4-BE49-F238E27FC236}">
                <a16:creationId xmlns:a16="http://schemas.microsoft.com/office/drawing/2014/main" id="{EA27E6A3-FAC4-44B2-BC51-F6E46DA1678E}"/>
              </a:ext>
            </a:extLst>
          </p:cNvPr>
          <p:cNvSpPr txBox="1"/>
          <p:nvPr/>
        </p:nvSpPr>
        <p:spPr>
          <a:xfrm>
            <a:off x="87636" y="-43577"/>
            <a:ext cx="3295650" cy="923330"/>
          </a:xfrm>
          <a:prstGeom prst="rect">
            <a:avLst/>
          </a:prstGeom>
          <a:noFill/>
        </p:spPr>
        <p:txBody>
          <a:bodyPr wrap="square" rtlCol="0">
            <a:spAutoFit/>
          </a:bodyPr>
          <a:lstStyle/>
          <a:p>
            <a:r>
              <a:rPr lang="en-US" sz="5400" b="1" dirty="0">
                <a:solidFill>
                  <a:srgbClr val="BB3449"/>
                </a:solidFill>
                <a:latin typeface="Amasis MT Pro" panose="02040504050005020304" pitchFamily="18" charset="0"/>
                <a:cs typeface="Aharoni" panose="02010803020104030203" pitchFamily="2" charset="-79"/>
              </a:rPr>
              <a:t>Research</a:t>
            </a:r>
            <a:endParaRPr lang="en-US" sz="5400" dirty="0">
              <a:solidFill>
                <a:srgbClr val="BB3449"/>
              </a:solidFill>
              <a:latin typeface="Amasis MT Pro" panose="02040504050005020304" pitchFamily="18" charset="0"/>
            </a:endParaRPr>
          </a:p>
        </p:txBody>
      </p:sp>
      <p:sp>
        <p:nvSpPr>
          <p:cNvPr id="6" name="TextBox 5">
            <a:extLst>
              <a:ext uri="{FF2B5EF4-FFF2-40B4-BE49-F238E27FC236}">
                <a16:creationId xmlns:a16="http://schemas.microsoft.com/office/drawing/2014/main" id="{A01C3466-455C-49E1-AC5A-A84BD4162257}"/>
              </a:ext>
            </a:extLst>
          </p:cNvPr>
          <p:cNvSpPr txBox="1"/>
          <p:nvPr/>
        </p:nvSpPr>
        <p:spPr>
          <a:xfrm>
            <a:off x="-810004" y="1876597"/>
            <a:ext cx="3295650" cy="923330"/>
          </a:xfrm>
          <a:prstGeom prst="rect">
            <a:avLst/>
          </a:prstGeom>
          <a:noFill/>
        </p:spPr>
        <p:txBody>
          <a:bodyPr wrap="square" rtlCol="0">
            <a:spAutoFit/>
          </a:bodyPr>
          <a:lstStyle/>
          <a:p>
            <a:pPr algn="ctr"/>
            <a:r>
              <a:rPr lang="en-US" sz="5400" b="1" dirty="0">
                <a:solidFill>
                  <a:srgbClr val="BB3449"/>
                </a:solidFill>
                <a:latin typeface="Amasis MT Pro" panose="02040504050005020304" pitchFamily="18" charset="0"/>
                <a:cs typeface="Aharoni" panose="02010803020104030203" pitchFamily="2" charset="-79"/>
              </a:rPr>
              <a:t>EBP</a:t>
            </a:r>
            <a:endParaRPr lang="en-US" sz="5400" dirty="0">
              <a:solidFill>
                <a:srgbClr val="BB3449"/>
              </a:solidFill>
              <a:latin typeface="Amasis MT Pro" panose="02040504050005020304" pitchFamily="18" charset="0"/>
            </a:endParaRPr>
          </a:p>
        </p:txBody>
      </p:sp>
      <p:sp>
        <p:nvSpPr>
          <p:cNvPr id="7" name="TextBox 6">
            <a:extLst>
              <a:ext uri="{FF2B5EF4-FFF2-40B4-BE49-F238E27FC236}">
                <a16:creationId xmlns:a16="http://schemas.microsoft.com/office/drawing/2014/main" id="{D5A6D2C3-7822-483B-A869-89441AB84D44}"/>
              </a:ext>
            </a:extLst>
          </p:cNvPr>
          <p:cNvSpPr txBox="1"/>
          <p:nvPr/>
        </p:nvSpPr>
        <p:spPr>
          <a:xfrm>
            <a:off x="-1100273" y="3723072"/>
            <a:ext cx="3295650" cy="923330"/>
          </a:xfrm>
          <a:prstGeom prst="rect">
            <a:avLst/>
          </a:prstGeom>
          <a:noFill/>
        </p:spPr>
        <p:txBody>
          <a:bodyPr wrap="square" rtlCol="0">
            <a:spAutoFit/>
          </a:bodyPr>
          <a:lstStyle/>
          <a:p>
            <a:pPr algn="ctr"/>
            <a:r>
              <a:rPr lang="en-US" sz="5400" b="1" dirty="0">
                <a:solidFill>
                  <a:srgbClr val="BB3449"/>
                </a:solidFill>
                <a:latin typeface="Amasis MT Pro" panose="02040504050005020304" pitchFamily="18" charset="0"/>
                <a:cs typeface="Aharoni" panose="02010803020104030203" pitchFamily="2" charset="-79"/>
              </a:rPr>
              <a:t>QI</a:t>
            </a:r>
            <a:endParaRPr lang="en-US" sz="5400" dirty="0">
              <a:solidFill>
                <a:srgbClr val="BB3449"/>
              </a:solidFill>
              <a:latin typeface="Amasis MT Pro" panose="02040504050005020304" pitchFamily="18" charset="0"/>
            </a:endParaRPr>
          </a:p>
        </p:txBody>
      </p:sp>
      <p:sp>
        <p:nvSpPr>
          <p:cNvPr id="8" name="TextBox 7">
            <a:extLst>
              <a:ext uri="{FF2B5EF4-FFF2-40B4-BE49-F238E27FC236}">
                <a16:creationId xmlns:a16="http://schemas.microsoft.com/office/drawing/2014/main" id="{4DE5ACC4-1EF9-43E5-9B5E-54C8C0C70165}"/>
              </a:ext>
            </a:extLst>
          </p:cNvPr>
          <p:cNvSpPr txBox="1"/>
          <p:nvPr/>
        </p:nvSpPr>
        <p:spPr>
          <a:xfrm>
            <a:off x="3800101" y="-10843"/>
            <a:ext cx="4214169" cy="2200602"/>
          </a:xfrm>
          <a:prstGeom prst="rect">
            <a:avLst/>
          </a:prstGeom>
          <a:noFill/>
        </p:spPr>
        <p:txBody>
          <a:bodyPr wrap="square" lIns="91440" tIns="45720" rIns="91440" bIns="45720" rtlCol="0" anchor="t">
            <a:spAutoFit/>
          </a:bodyPr>
          <a:lstStyle/>
          <a:p>
            <a:r>
              <a:rPr lang="en-US" sz="3500" dirty="0">
                <a:solidFill>
                  <a:schemeClr val="bg2">
                    <a:lumMod val="25000"/>
                  </a:schemeClr>
                </a:solidFill>
                <a:latin typeface="Amasis MT Pro" panose="02040504050005020304" pitchFamily="18" charset="0"/>
              </a:rPr>
              <a:t>Discovery</a:t>
            </a:r>
            <a:endParaRPr lang="en-US" sz="3500" dirty="0">
              <a:solidFill>
                <a:schemeClr val="bg2">
                  <a:lumMod val="25000"/>
                </a:schemeClr>
              </a:solidFill>
              <a:latin typeface="Amasis MT Pro" panose="02040504050005020304" pitchFamily="18" charset="0"/>
              <a:cs typeface="Calibri"/>
            </a:endParaRPr>
          </a:p>
          <a:p>
            <a:pPr lvl="0">
              <a:lnSpc>
                <a:spcPct val="100000"/>
              </a:lnSpc>
              <a:spcAft>
                <a:spcPts val="0"/>
              </a:spcAft>
            </a:pPr>
            <a:endParaRPr lang="en-US" sz="1200" dirty="0">
              <a:latin typeface="Georgia" panose="02040502050405020303" pitchFamily="18" charset="0"/>
            </a:endParaRPr>
          </a:p>
          <a:p>
            <a:r>
              <a:rPr lang="en-US" dirty="0"/>
              <a:t>an </a:t>
            </a:r>
            <a:r>
              <a:rPr lang="en-US" b="1" dirty="0"/>
              <a:t>unanswered question </a:t>
            </a:r>
            <a:r>
              <a:rPr lang="en-US" b="0" dirty="0"/>
              <a:t>or </a:t>
            </a:r>
            <a:r>
              <a:rPr lang="en-US" b="1" dirty="0"/>
              <a:t>unfilled need </a:t>
            </a:r>
            <a:r>
              <a:rPr lang="en-US" b="0" dirty="0"/>
              <a:t>for information</a:t>
            </a:r>
            <a:endParaRPr lang="en-US" dirty="0">
              <a:cs typeface="Calibri"/>
            </a:endParaRPr>
          </a:p>
          <a:p>
            <a:pPr lvl="0">
              <a:lnSpc>
                <a:spcPct val="100000"/>
              </a:lnSpc>
              <a:spcAft>
                <a:spcPts val="0"/>
              </a:spcAft>
            </a:pPr>
            <a:endParaRPr lang="en-US" i="1" dirty="0">
              <a:latin typeface="Georgia" panose="02040502050405020303" pitchFamily="18" charset="0"/>
            </a:endParaRPr>
          </a:p>
          <a:p>
            <a:pPr lvl="0">
              <a:lnSpc>
                <a:spcPct val="100000"/>
              </a:lnSpc>
              <a:spcAft>
                <a:spcPts val="0"/>
              </a:spcAft>
            </a:pPr>
            <a:endParaRPr lang="en-US" i="1" dirty="0">
              <a:latin typeface="Georgia" panose="02040502050405020303" pitchFamily="18" charset="0"/>
            </a:endParaRPr>
          </a:p>
          <a:p>
            <a:endParaRPr lang="en-US" dirty="0"/>
          </a:p>
        </p:txBody>
      </p:sp>
      <p:sp>
        <p:nvSpPr>
          <p:cNvPr id="9" name="TextBox 8">
            <a:extLst>
              <a:ext uri="{FF2B5EF4-FFF2-40B4-BE49-F238E27FC236}">
                <a16:creationId xmlns:a16="http://schemas.microsoft.com/office/drawing/2014/main" id="{A108F6F5-123D-47A0-8B75-D6A51736367E}"/>
              </a:ext>
            </a:extLst>
          </p:cNvPr>
          <p:cNvSpPr txBox="1"/>
          <p:nvPr/>
        </p:nvSpPr>
        <p:spPr>
          <a:xfrm>
            <a:off x="3771424" y="2595543"/>
            <a:ext cx="4431113" cy="1923604"/>
          </a:xfrm>
          <a:prstGeom prst="rect">
            <a:avLst/>
          </a:prstGeom>
          <a:noFill/>
        </p:spPr>
        <p:txBody>
          <a:bodyPr wrap="square" lIns="91440" tIns="45720" rIns="91440" bIns="45720" rtlCol="0" anchor="t">
            <a:spAutoFit/>
          </a:bodyPr>
          <a:lstStyle/>
          <a:p>
            <a:pPr lvl="0">
              <a:lnSpc>
                <a:spcPct val="100000"/>
              </a:lnSpc>
              <a:spcAft>
                <a:spcPts val="0"/>
              </a:spcAft>
            </a:pPr>
            <a:r>
              <a:rPr lang="en-US" sz="3500" dirty="0">
                <a:solidFill>
                  <a:schemeClr val="bg2">
                    <a:lumMod val="25000"/>
                  </a:schemeClr>
                </a:solidFill>
                <a:latin typeface="Amasis MT Pro" panose="02040504050005020304" pitchFamily="18" charset="0"/>
              </a:rPr>
              <a:t>Translation</a:t>
            </a:r>
            <a:endParaRPr lang="en-US" sz="3500" dirty="0">
              <a:solidFill>
                <a:schemeClr val="bg2">
                  <a:lumMod val="25000"/>
                </a:schemeClr>
              </a:solidFill>
              <a:latin typeface="Amasis MT Pro" panose="02040504050005020304" pitchFamily="18" charset="0"/>
              <a:cs typeface="Calibri"/>
            </a:endParaRPr>
          </a:p>
          <a:p>
            <a:pPr lvl="0">
              <a:lnSpc>
                <a:spcPct val="100000"/>
              </a:lnSpc>
              <a:spcAft>
                <a:spcPts val="0"/>
              </a:spcAft>
            </a:pPr>
            <a:endParaRPr lang="en-US" sz="1600" dirty="0">
              <a:latin typeface="Georgia" panose="02040502050405020303" pitchFamily="18" charset="0"/>
            </a:endParaRPr>
          </a:p>
          <a:p>
            <a:r>
              <a:rPr lang="en-US" dirty="0"/>
              <a:t>takes a </a:t>
            </a:r>
            <a:r>
              <a:rPr lang="en-US" b="1" dirty="0"/>
              <a:t>clinical</a:t>
            </a:r>
            <a:r>
              <a:rPr lang="en-US" dirty="0"/>
              <a:t>, educational or administrative question, and </a:t>
            </a:r>
            <a:r>
              <a:rPr lang="en-US" b="1" dirty="0"/>
              <a:t>discovers</a:t>
            </a:r>
            <a:r>
              <a:rPr lang="en-US" sz="1800" b="0" dirty="0"/>
              <a:t> what research exists </a:t>
            </a:r>
            <a:r>
              <a:rPr lang="en-US" dirty="0"/>
              <a:t>to answer the question</a:t>
            </a:r>
            <a:endParaRPr lang="en-US" sz="1800" dirty="0">
              <a:cs typeface="Calibri"/>
            </a:endParaRPr>
          </a:p>
          <a:p>
            <a:pPr lvl="0">
              <a:lnSpc>
                <a:spcPct val="100000"/>
              </a:lnSpc>
              <a:spcAft>
                <a:spcPts val="0"/>
              </a:spcAft>
            </a:pPr>
            <a:endParaRPr lang="en-US" sz="1400" dirty="0">
              <a:latin typeface="Georgia" panose="02040502050405020303" pitchFamily="18" charset="0"/>
            </a:endParaRPr>
          </a:p>
        </p:txBody>
      </p:sp>
      <p:sp>
        <p:nvSpPr>
          <p:cNvPr id="10" name="TextBox 9">
            <a:extLst>
              <a:ext uri="{FF2B5EF4-FFF2-40B4-BE49-F238E27FC236}">
                <a16:creationId xmlns:a16="http://schemas.microsoft.com/office/drawing/2014/main" id="{754380DD-632D-4643-B64F-95E3E753350A}"/>
              </a:ext>
            </a:extLst>
          </p:cNvPr>
          <p:cNvSpPr txBox="1"/>
          <p:nvPr/>
        </p:nvSpPr>
        <p:spPr>
          <a:xfrm>
            <a:off x="92861" y="5204724"/>
            <a:ext cx="6148298" cy="1754326"/>
          </a:xfrm>
          <a:prstGeom prst="rect">
            <a:avLst/>
          </a:prstGeom>
          <a:noFill/>
        </p:spPr>
        <p:txBody>
          <a:bodyPr wrap="square" lIns="91440" tIns="45720" rIns="91440" bIns="45720" rtlCol="0" anchor="t">
            <a:spAutoFit/>
          </a:bodyPr>
          <a:lstStyle/>
          <a:p>
            <a:r>
              <a:rPr lang="en-US" sz="3200" dirty="0">
                <a:solidFill>
                  <a:schemeClr val="bg2">
                    <a:lumMod val="25000"/>
                  </a:schemeClr>
                </a:solidFill>
                <a:latin typeface="Amasis MT Pro" panose="02040504050005020304" pitchFamily="18" charset="0"/>
              </a:rPr>
              <a:t>Optimization</a:t>
            </a:r>
            <a:endParaRPr lang="en-US" sz="3200" dirty="0">
              <a:solidFill>
                <a:schemeClr val="bg2">
                  <a:lumMod val="25000"/>
                </a:schemeClr>
              </a:solidFill>
              <a:latin typeface="Amasis MT Pro" panose="02040504050005020304" pitchFamily="18" charset="0"/>
              <a:cs typeface="Calibri"/>
            </a:endParaRPr>
          </a:p>
          <a:p>
            <a:pPr lvl="0">
              <a:lnSpc>
                <a:spcPct val="100000"/>
              </a:lnSpc>
              <a:spcAft>
                <a:spcPts val="0"/>
              </a:spcAft>
            </a:pPr>
            <a:endParaRPr lang="en-US" sz="1200" u="sng" dirty="0">
              <a:latin typeface="Georgia" panose="02040502050405020303" pitchFamily="18" charset="0"/>
            </a:endParaRPr>
          </a:p>
          <a:p>
            <a:r>
              <a:rPr lang="en-US" dirty="0"/>
              <a:t>changes</a:t>
            </a:r>
            <a:r>
              <a:rPr lang="en-US" sz="1800" dirty="0"/>
              <a:t> the </a:t>
            </a:r>
            <a:r>
              <a:rPr lang="en-US" dirty="0"/>
              <a:t>current </a:t>
            </a:r>
            <a:r>
              <a:rPr lang="en-US" b="1" dirty="0"/>
              <a:t>process</a:t>
            </a:r>
            <a:r>
              <a:rPr lang="en-US" sz="1800" b="1" dirty="0"/>
              <a:t> or procedures</a:t>
            </a:r>
            <a:r>
              <a:rPr lang="en-US" sz="1800" dirty="0"/>
              <a:t> to </a:t>
            </a:r>
            <a:r>
              <a:rPr lang="en-US" sz="1800" b="1" dirty="0"/>
              <a:t>improve </a:t>
            </a:r>
            <a:r>
              <a:rPr lang="en-US" sz="1800" dirty="0"/>
              <a:t>patient outcomes and ensure better </a:t>
            </a:r>
            <a:r>
              <a:rPr lang="en-US" sz="1800" b="1" dirty="0"/>
              <a:t>adherence </a:t>
            </a:r>
            <a:r>
              <a:rPr lang="en-US" sz="1800" b="0" dirty="0"/>
              <a:t>to existing best practices</a:t>
            </a:r>
            <a:endParaRPr lang="en-US" sz="1800" dirty="0">
              <a:cs typeface="Calibri"/>
            </a:endParaRPr>
          </a:p>
          <a:p>
            <a:pPr lvl="0">
              <a:lnSpc>
                <a:spcPct val="100000"/>
              </a:lnSpc>
              <a:spcAft>
                <a:spcPts val="0"/>
              </a:spcAft>
            </a:pPr>
            <a:endParaRPr lang="en-US" sz="1000" dirty="0">
              <a:latin typeface="Georgia" panose="02040502050405020303" pitchFamily="18" charset="0"/>
            </a:endParaRPr>
          </a:p>
        </p:txBody>
      </p:sp>
      <p:sp>
        <p:nvSpPr>
          <p:cNvPr id="11" name="TextBox 10">
            <a:extLst>
              <a:ext uri="{FF2B5EF4-FFF2-40B4-BE49-F238E27FC236}">
                <a16:creationId xmlns:a16="http://schemas.microsoft.com/office/drawing/2014/main" id="{52ACA308-AA40-40B2-9262-49A2BF8B6D0B}"/>
              </a:ext>
            </a:extLst>
          </p:cNvPr>
          <p:cNvSpPr txBox="1"/>
          <p:nvPr/>
        </p:nvSpPr>
        <p:spPr>
          <a:xfrm>
            <a:off x="55511" y="4598683"/>
            <a:ext cx="3263477" cy="861774"/>
          </a:xfrm>
          <a:prstGeom prst="rect">
            <a:avLst/>
          </a:prstGeom>
          <a:noFill/>
        </p:spPr>
        <p:txBody>
          <a:bodyPr wrap="square" lIns="91440" tIns="45720" rIns="91440" bIns="45720" rtlCol="0" anchor="t">
            <a:spAutoFit/>
          </a:bodyPr>
          <a:lstStyle/>
          <a:p>
            <a:pPr algn="ctr"/>
            <a:r>
              <a:rPr lang="en-US" sz="2600" b="1" dirty="0"/>
              <a:t>Quality Improvement </a:t>
            </a:r>
            <a:endParaRPr lang="en-US" dirty="0"/>
          </a:p>
          <a:p>
            <a:endParaRPr lang="en-US" sz="2400" dirty="0"/>
          </a:p>
        </p:txBody>
      </p:sp>
      <p:sp>
        <p:nvSpPr>
          <p:cNvPr id="12" name="TextBox 11">
            <a:extLst>
              <a:ext uri="{FF2B5EF4-FFF2-40B4-BE49-F238E27FC236}">
                <a16:creationId xmlns:a16="http://schemas.microsoft.com/office/drawing/2014/main" id="{6F90A336-F9D5-A019-5750-D70E77510C59}"/>
              </a:ext>
            </a:extLst>
          </p:cNvPr>
          <p:cNvSpPr txBox="1"/>
          <p:nvPr/>
        </p:nvSpPr>
        <p:spPr>
          <a:xfrm>
            <a:off x="-4019" y="2645802"/>
            <a:ext cx="3690907" cy="492443"/>
          </a:xfrm>
          <a:prstGeom prst="rect">
            <a:avLst/>
          </a:prstGeom>
          <a:noFill/>
        </p:spPr>
        <p:txBody>
          <a:bodyPr wrap="square" lIns="91440" tIns="45720" rIns="91440" bIns="45720" rtlCol="0" anchor="t">
            <a:spAutoFit/>
          </a:bodyPr>
          <a:lstStyle/>
          <a:p>
            <a:pPr algn="ctr"/>
            <a:r>
              <a:rPr lang="en-US" sz="2600" b="1" dirty="0"/>
              <a:t>Evidence-Based Practice</a:t>
            </a:r>
            <a:endParaRPr lang="en-US" sz="2400" dirty="0"/>
          </a:p>
        </p:txBody>
      </p:sp>
      <p:sp>
        <p:nvSpPr>
          <p:cNvPr id="13" name="TextBox 12">
            <a:extLst>
              <a:ext uri="{FF2B5EF4-FFF2-40B4-BE49-F238E27FC236}">
                <a16:creationId xmlns:a16="http://schemas.microsoft.com/office/drawing/2014/main" id="{6E362D5C-96F8-D95B-A1CD-36D5B7BFA66F}"/>
              </a:ext>
            </a:extLst>
          </p:cNvPr>
          <p:cNvSpPr txBox="1"/>
          <p:nvPr/>
        </p:nvSpPr>
        <p:spPr>
          <a:xfrm>
            <a:off x="-133817" y="741586"/>
            <a:ext cx="3263477" cy="492443"/>
          </a:xfrm>
          <a:prstGeom prst="rect">
            <a:avLst/>
          </a:prstGeom>
          <a:noFill/>
        </p:spPr>
        <p:txBody>
          <a:bodyPr wrap="square" lIns="91440" tIns="45720" rIns="91440" bIns="45720" rtlCol="0" anchor="t">
            <a:spAutoFit/>
          </a:bodyPr>
          <a:lstStyle/>
          <a:p>
            <a:pPr algn="ctr"/>
            <a:r>
              <a:rPr lang="en-US" sz="2600" b="1" dirty="0"/>
              <a:t>Scientific Research</a:t>
            </a:r>
            <a:endParaRPr lang="en-US" sz="2400" dirty="0"/>
          </a:p>
        </p:txBody>
      </p:sp>
      <p:sp>
        <p:nvSpPr>
          <p:cNvPr id="15" name="Oval 14" descr="Full frame shot of blank aged paper">
            <a:extLst>
              <a:ext uri="{FF2B5EF4-FFF2-40B4-BE49-F238E27FC236}">
                <a16:creationId xmlns:a16="http://schemas.microsoft.com/office/drawing/2014/main" id="{FC099F43-BA9E-1A75-6B59-AF708AA4CA89}"/>
              </a:ext>
            </a:extLst>
          </p:cNvPr>
          <p:cNvSpPr/>
          <p:nvPr/>
        </p:nvSpPr>
        <p:spPr>
          <a:xfrm>
            <a:off x="8032135" y="-266072"/>
            <a:ext cx="4264988" cy="2152418"/>
          </a:xfrm>
          <a:prstGeom prst="ellipse">
            <a:avLst/>
          </a:prstGeom>
          <a:blipFill dpi="0" rotWithShape="1">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a:blipFill>
          <a:ln w="76200">
            <a:solidFill>
              <a:schemeClr val="tx1">
                <a:lumMod val="85000"/>
                <a:lumOff val="1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BB3449"/>
                </a:solidFill>
                <a:latin typeface="Amasis MT Pro" panose="02040504050005020304" pitchFamily="18" charset="0"/>
              </a:rPr>
              <a:t>What don’t we know?</a:t>
            </a:r>
          </a:p>
        </p:txBody>
      </p:sp>
      <p:sp>
        <p:nvSpPr>
          <p:cNvPr id="18" name="Oval 17" descr="Full frame shot of blank aged paper">
            <a:extLst>
              <a:ext uri="{FF2B5EF4-FFF2-40B4-BE49-F238E27FC236}">
                <a16:creationId xmlns:a16="http://schemas.microsoft.com/office/drawing/2014/main" id="{8A3CE388-D829-5AEF-0BB6-C66EF9F43E69}"/>
              </a:ext>
            </a:extLst>
          </p:cNvPr>
          <p:cNvSpPr/>
          <p:nvPr/>
        </p:nvSpPr>
        <p:spPr>
          <a:xfrm>
            <a:off x="8223970" y="2288265"/>
            <a:ext cx="3952695" cy="2406670"/>
          </a:xfrm>
          <a:prstGeom prst="ellipse">
            <a:avLst/>
          </a:prstGeom>
          <a:blipFill dpi="0" rotWithShape="1">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a:blipFill>
          <a:ln w="76200">
            <a:solidFill>
              <a:schemeClr val="tx1">
                <a:lumMod val="85000"/>
                <a:lumOff val="1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BB3449"/>
                </a:solidFill>
                <a:latin typeface="Amasis MT Pro" panose="02040504050005020304" pitchFamily="18" charset="0"/>
              </a:rPr>
              <a:t>What do we know?</a:t>
            </a:r>
          </a:p>
        </p:txBody>
      </p:sp>
      <p:sp>
        <p:nvSpPr>
          <p:cNvPr id="19" name="Oval 18" descr="Full frame shot of blank aged paper">
            <a:extLst>
              <a:ext uri="{FF2B5EF4-FFF2-40B4-BE49-F238E27FC236}">
                <a16:creationId xmlns:a16="http://schemas.microsoft.com/office/drawing/2014/main" id="{7B30572F-D1D8-1275-87A2-2B106D50682C}"/>
              </a:ext>
            </a:extLst>
          </p:cNvPr>
          <p:cNvSpPr/>
          <p:nvPr/>
        </p:nvSpPr>
        <p:spPr>
          <a:xfrm>
            <a:off x="6449396" y="4979606"/>
            <a:ext cx="4932478" cy="2152418"/>
          </a:xfrm>
          <a:prstGeom prst="ellipse">
            <a:avLst/>
          </a:prstGeom>
          <a:blipFill dpi="0" rotWithShape="1">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a:blipFill>
          <a:ln w="76200">
            <a:solidFill>
              <a:schemeClr val="tx1">
                <a:lumMod val="85000"/>
                <a:lumOff val="1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BB3449"/>
                </a:solidFill>
                <a:latin typeface="Amasis MT Pro" panose="02040504050005020304" pitchFamily="18" charset="0"/>
              </a:rPr>
              <a:t>What can we do better?</a:t>
            </a:r>
          </a:p>
        </p:txBody>
      </p:sp>
    </p:spTree>
    <p:extLst>
      <p:ext uri="{BB962C8B-B14F-4D97-AF65-F5344CB8AC3E}">
        <p14:creationId xmlns:p14="http://schemas.microsoft.com/office/powerpoint/2010/main" val="342998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1412BD9-2F4C-158B-8EF8-CF6958AC9093}"/>
              </a:ext>
            </a:extLst>
          </p:cNvPr>
          <p:cNvGrpSpPr/>
          <p:nvPr/>
        </p:nvGrpSpPr>
        <p:grpSpPr>
          <a:xfrm>
            <a:off x="-6361" y="-3184"/>
            <a:ext cx="12179304" cy="6881312"/>
            <a:chOff x="-6361" y="-3184"/>
            <a:chExt cx="12179304" cy="6881312"/>
          </a:xfrm>
        </p:grpSpPr>
        <p:grpSp>
          <p:nvGrpSpPr>
            <p:cNvPr id="8" name="Group 7">
              <a:extLst>
                <a:ext uri="{FF2B5EF4-FFF2-40B4-BE49-F238E27FC236}">
                  <a16:creationId xmlns:a16="http://schemas.microsoft.com/office/drawing/2014/main" id="{955155ED-F89D-A85D-5806-C554EB69FC2A}"/>
                </a:ext>
              </a:extLst>
            </p:cNvPr>
            <p:cNvGrpSpPr/>
            <p:nvPr/>
          </p:nvGrpSpPr>
          <p:grpSpPr>
            <a:xfrm rot="16200000">
              <a:off x="-2865752" y="3013075"/>
              <a:ext cx="6563353" cy="831850"/>
              <a:chOff x="-1" y="-24841"/>
              <a:chExt cx="11347452" cy="1574350"/>
            </a:xfrm>
          </p:grpSpPr>
          <p:pic>
            <p:nvPicPr>
              <p:cNvPr id="38" name="Picture 37" descr="A red and black design on a rug&#10;&#10;Description automatically generated">
                <a:extLst>
                  <a:ext uri="{FF2B5EF4-FFF2-40B4-BE49-F238E27FC236}">
                    <a16:creationId xmlns:a16="http://schemas.microsoft.com/office/drawing/2014/main" id="{7FA9E3DE-FB59-CEA5-F0C8-CE28B8B207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689341" y="-2120634"/>
                <a:ext cx="1562318" cy="5753903"/>
              </a:xfrm>
              <a:prstGeom prst="rect">
                <a:avLst/>
              </a:prstGeom>
            </p:spPr>
          </p:pic>
          <p:pic>
            <p:nvPicPr>
              <p:cNvPr id="39" name="Picture 38" descr="A red and black design on a rug&#10;&#10;Description automatically generated">
                <a:extLst>
                  <a:ext uri="{FF2B5EF4-FFF2-40B4-BE49-F238E27FC236}">
                    <a16:creationId xmlns:a16="http://schemas.microsoft.com/office/drawing/2014/main" id="{2A54FD0F-87AC-46AD-E1C5-1435B2CBB4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95792" y="-2108602"/>
                <a:ext cx="1562318" cy="5753903"/>
              </a:xfrm>
              <a:prstGeom prst="rect">
                <a:avLst/>
              </a:prstGeom>
            </p:spPr>
          </p:pic>
        </p:grpSp>
        <p:grpSp>
          <p:nvGrpSpPr>
            <p:cNvPr id="9" name="Group 8">
              <a:extLst>
                <a:ext uri="{FF2B5EF4-FFF2-40B4-BE49-F238E27FC236}">
                  <a16:creationId xmlns:a16="http://schemas.microsoft.com/office/drawing/2014/main" id="{B96BD580-2F15-BA59-4B58-EBFA93FB9534}"/>
                </a:ext>
              </a:extLst>
            </p:cNvPr>
            <p:cNvGrpSpPr/>
            <p:nvPr/>
          </p:nvGrpSpPr>
          <p:grpSpPr>
            <a:xfrm rot="5400000" flipH="1">
              <a:off x="8475341" y="3013074"/>
              <a:ext cx="6563353" cy="831850"/>
              <a:chOff x="-1" y="-24841"/>
              <a:chExt cx="11347452" cy="1574350"/>
            </a:xfrm>
          </p:grpSpPr>
          <p:pic>
            <p:nvPicPr>
              <p:cNvPr id="36" name="Picture 35" descr="A red and black design on a rug&#10;&#10;Description automatically generated">
                <a:extLst>
                  <a:ext uri="{FF2B5EF4-FFF2-40B4-BE49-F238E27FC236}">
                    <a16:creationId xmlns:a16="http://schemas.microsoft.com/office/drawing/2014/main" id="{7CF6355B-3926-7C40-D919-64CFC2952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689341" y="-2120634"/>
                <a:ext cx="1562318" cy="5753903"/>
              </a:xfrm>
              <a:prstGeom prst="rect">
                <a:avLst/>
              </a:prstGeom>
            </p:spPr>
          </p:pic>
          <p:pic>
            <p:nvPicPr>
              <p:cNvPr id="37" name="Picture 36" descr="A red and black design on a rug&#10;&#10;Description automatically generated">
                <a:extLst>
                  <a:ext uri="{FF2B5EF4-FFF2-40B4-BE49-F238E27FC236}">
                    <a16:creationId xmlns:a16="http://schemas.microsoft.com/office/drawing/2014/main" id="{9EE77C8B-1B6E-904D-042D-950EEA99C4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95792" y="-2108602"/>
                <a:ext cx="1562318" cy="5753903"/>
              </a:xfrm>
              <a:prstGeom prst="rect">
                <a:avLst/>
              </a:prstGeom>
            </p:spPr>
          </p:pic>
        </p:grpSp>
        <p:grpSp>
          <p:nvGrpSpPr>
            <p:cNvPr id="10" name="Group 9">
              <a:extLst>
                <a:ext uri="{FF2B5EF4-FFF2-40B4-BE49-F238E27FC236}">
                  <a16:creationId xmlns:a16="http://schemas.microsoft.com/office/drawing/2014/main" id="{6460E796-322F-4D47-F343-0F9C18F437F4}"/>
                </a:ext>
              </a:extLst>
            </p:cNvPr>
            <p:cNvGrpSpPr/>
            <p:nvPr/>
          </p:nvGrpSpPr>
          <p:grpSpPr>
            <a:xfrm>
              <a:off x="1047045" y="6075947"/>
              <a:ext cx="10074419" cy="802181"/>
              <a:chOff x="1047045" y="6075947"/>
              <a:chExt cx="10074419" cy="802181"/>
            </a:xfrm>
          </p:grpSpPr>
          <p:grpSp>
            <p:nvGrpSpPr>
              <p:cNvPr id="30" name="Group 29">
                <a:extLst>
                  <a:ext uri="{FF2B5EF4-FFF2-40B4-BE49-F238E27FC236}">
                    <a16:creationId xmlns:a16="http://schemas.microsoft.com/office/drawing/2014/main" id="{D1E0C782-4199-EDEB-17C2-E7C150667626}"/>
                  </a:ext>
                </a:extLst>
              </p:cNvPr>
              <p:cNvGrpSpPr/>
              <p:nvPr/>
            </p:nvGrpSpPr>
            <p:grpSpPr>
              <a:xfrm>
                <a:off x="1047045" y="6075947"/>
                <a:ext cx="5048955" cy="794085"/>
                <a:chOff x="1047045" y="5689889"/>
                <a:chExt cx="7952278" cy="1180143"/>
              </a:xfrm>
            </p:grpSpPr>
            <p:pic>
              <p:nvPicPr>
                <p:cNvPr id="34" name="Picture 33" descr="A red triangle with black lines&#10;&#10;Description automatically generated">
                  <a:extLst>
                    <a:ext uri="{FF2B5EF4-FFF2-40B4-BE49-F238E27FC236}">
                      <a16:creationId xmlns:a16="http://schemas.microsoft.com/office/drawing/2014/main" id="{543AD037-BBAC-6602-E382-FB3CEBDCD7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35" name="Picture 34" descr="A red triangle with black lines&#10;&#10;Description automatically generated">
                  <a:extLst>
                    <a:ext uri="{FF2B5EF4-FFF2-40B4-BE49-F238E27FC236}">
                      <a16:creationId xmlns:a16="http://schemas.microsoft.com/office/drawing/2014/main" id="{55B176A0-4AC1-833B-4C39-11F909CDF0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nvGrpSpPr>
              <p:cNvPr id="31" name="Group 30">
                <a:extLst>
                  <a:ext uri="{FF2B5EF4-FFF2-40B4-BE49-F238E27FC236}">
                    <a16:creationId xmlns:a16="http://schemas.microsoft.com/office/drawing/2014/main" id="{09BAE49B-DD8E-E4CD-E0D2-BD15BB4F821D}"/>
                  </a:ext>
                </a:extLst>
              </p:cNvPr>
              <p:cNvGrpSpPr/>
              <p:nvPr/>
            </p:nvGrpSpPr>
            <p:grpSpPr>
              <a:xfrm>
                <a:off x="6072509" y="6084043"/>
                <a:ext cx="5048955" cy="794085"/>
                <a:chOff x="1047045" y="5689889"/>
                <a:chExt cx="7952278" cy="1180143"/>
              </a:xfrm>
            </p:grpSpPr>
            <p:pic>
              <p:nvPicPr>
                <p:cNvPr id="32" name="Picture 31" descr="A red triangle with black lines&#10;&#10;Description automatically generated">
                  <a:extLst>
                    <a:ext uri="{FF2B5EF4-FFF2-40B4-BE49-F238E27FC236}">
                      <a16:creationId xmlns:a16="http://schemas.microsoft.com/office/drawing/2014/main" id="{8A1BA588-A439-D7FB-B6BB-C1ECB933B3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33" name="Picture 32" descr="A red triangle with black lines&#10;&#10;Description automatically generated">
                  <a:extLst>
                    <a:ext uri="{FF2B5EF4-FFF2-40B4-BE49-F238E27FC236}">
                      <a16:creationId xmlns:a16="http://schemas.microsoft.com/office/drawing/2014/main" id="{F91D715E-BFE6-3F90-3D8A-68E1E0FCAA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grpSp>
          <p:nvGrpSpPr>
            <p:cNvPr id="11" name="Group 10">
              <a:extLst>
                <a:ext uri="{FF2B5EF4-FFF2-40B4-BE49-F238E27FC236}">
                  <a16:creationId xmlns:a16="http://schemas.microsoft.com/office/drawing/2014/main" id="{E738B278-2125-B4A3-997E-DE02A487EAD0}"/>
                </a:ext>
              </a:extLst>
            </p:cNvPr>
            <p:cNvGrpSpPr/>
            <p:nvPr/>
          </p:nvGrpSpPr>
          <p:grpSpPr>
            <a:xfrm flipH="1" flipV="1">
              <a:off x="1047045" y="0"/>
              <a:ext cx="10074419" cy="802181"/>
              <a:chOff x="1047045" y="6075947"/>
              <a:chExt cx="10074419" cy="802181"/>
            </a:xfrm>
          </p:grpSpPr>
          <p:grpSp>
            <p:nvGrpSpPr>
              <p:cNvPr id="24" name="Group 23">
                <a:extLst>
                  <a:ext uri="{FF2B5EF4-FFF2-40B4-BE49-F238E27FC236}">
                    <a16:creationId xmlns:a16="http://schemas.microsoft.com/office/drawing/2014/main" id="{8E5FC054-17B3-813A-845F-B01A50C3A91B}"/>
                  </a:ext>
                </a:extLst>
              </p:cNvPr>
              <p:cNvGrpSpPr/>
              <p:nvPr/>
            </p:nvGrpSpPr>
            <p:grpSpPr>
              <a:xfrm>
                <a:off x="1047045" y="6075947"/>
                <a:ext cx="5048955" cy="794085"/>
                <a:chOff x="1047045" y="5689889"/>
                <a:chExt cx="7952278" cy="1180143"/>
              </a:xfrm>
            </p:grpSpPr>
            <p:pic>
              <p:nvPicPr>
                <p:cNvPr id="28" name="Picture 27" descr="A red triangle with black lines&#10;&#10;Description automatically generated">
                  <a:extLst>
                    <a:ext uri="{FF2B5EF4-FFF2-40B4-BE49-F238E27FC236}">
                      <a16:creationId xmlns:a16="http://schemas.microsoft.com/office/drawing/2014/main" id="{AD811D65-56A9-BDD3-64C4-91BFB75C5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29" name="Picture 28" descr="A red triangle with black lines&#10;&#10;Description automatically generated">
                  <a:extLst>
                    <a:ext uri="{FF2B5EF4-FFF2-40B4-BE49-F238E27FC236}">
                      <a16:creationId xmlns:a16="http://schemas.microsoft.com/office/drawing/2014/main" id="{0A0A7C7F-0112-1B11-B1EB-ACFB14F858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nvGrpSpPr>
              <p:cNvPr id="25" name="Group 24">
                <a:extLst>
                  <a:ext uri="{FF2B5EF4-FFF2-40B4-BE49-F238E27FC236}">
                    <a16:creationId xmlns:a16="http://schemas.microsoft.com/office/drawing/2014/main" id="{D65FE22F-B01B-B6D5-D49F-3F9FEFFA05AF}"/>
                  </a:ext>
                </a:extLst>
              </p:cNvPr>
              <p:cNvGrpSpPr/>
              <p:nvPr/>
            </p:nvGrpSpPr>
            <p:grpSpPr>
              <a:xfrm>
                <a:off x="6072509" y="6084043"/>
                <a:ext cx="5048955" cy="794085"/>
                <a:chOff x="1047045" y="5689889"/>
                <a:chExt cx="7952278" cy="1180143"/>
              </a:xfrm>
            </p:grpSpPr>
            <p:pic>
              <p:nvPicPr>
                <p:cNvPr id="26" name="Picture 25" descr="A red triangle with black lines&#10;&#10;Description automatically generated">
                  <a:extLst>
                    <a:ext uri="{FF2B5EF4-FFF2-40B4-BE49-F238E27FC236}">
                      <a16:creationId xmlns:a16="http://schemas.microsoft.com/office/drawing/2014/main" id="{DE2533F2-B28A-9B96-15C9-971CC5EA04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27" name="Picture 26" descr="A red triangle with black lines&#10;&#10;Description automatically generated">
                  <a:extLst>
                    <a:ext uri="{FF2B5EF4-FFF2-40B4-BE49-F238E27FC236}">
                      <a16:creationId xmlns:a16="http://schemas.microsoft.com/office/drawing/2014/main" id="{CA0DF9DD-E80D-F491-F035-6B8A2C1B74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grpSp>
          <p:nvGrpSpPr>
            <p:cNvPr id="12" name="Group 11">
              <a:extLst>
                <a:ext uri="{FF2B5EF4-FFF2-40B4-BE49-F238E27FC236}">
                  <a16:creationId xmlns:a16="http://schemas.microsoft.com/office/drawing/2014/main" id="{2D2F2B8D-0206-918E-B69D-E3C2F91AD44C}"/>
                </a:ext>
              </a:extLst>
            </p:cNvPr>
            <p:cNvGrpSpPr/>
            <p:nvPr/>
          </p:nvGrpSpPr>
          <p:grpSpPr>
            <a:xfrm>
              <a:off x="9764075" y="8097"/>
              <a:ext cx="2406048" cy="2394769"/>
              <a:chOff x="9764075" y="8097"/>
              <a:chExt cx="2406048" cy="2394769"/>
            </a:xfrm>
          </p:grpSpPr>
          <p:pic>
            <p:nvPicPr>
              <p:cNvPr id="22" name="Picture 21" descr="A close up of a drawing&#10;&#10;Description automatically generated">
                <a:extLst>
                  <a:ext uri="{FF2B5EF4-FFF2-40B4-BE49-F238E27FC236}">
                    <a16:creationId xmlns:a16="http://schemas.microsoft.com/office/drawing/2014/main" id="{748D53C3-9E47-2A50-31AC-9BE97341070E}"/>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23" name="Picture 22" descr="A white surface with black specks&#10;&#10;Description automatically generated">
                <a:extLst>
                  <a:ext uri="{FF2B5EF4-FFF2-40B4-BE49-F238E27FC236}">
                    <a16:creationId xmlns:a16="http://schemas.microsoft.com/office/drawing/2014/main" id="{E9B2692C-8525-76B9-4C45-919B6EBE15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13" name="Group 12">
              <a:extLst>
                <a:ext uri="{FF2B5EF4-FFF2-40B4-BE49-F238E27FC236}">
                  <a16:creationId xmlns:a16="http://schemas.microsoft.com/office/drawing/2014/main" id="{9348D286-FDF9-061C-0145-8F9D4983DE08}"/>
                </a:ext>
              </a:extLst>
            </p:cNvPr>
            <p:cNvGrpSpPr/>
            <p:nvPr/>
          </p:nvGrpSpPr>
          <p:grpSpPr>
            <a:xfrm rot="16200000">
              <a:off x="168413" y="-177956"/>
              <a:ext cx="2289182" cy="2638726"/>
              <a:chOff x="9764075" y="8097"/>
              <a:chExt cx="2406048" cy="2394769"/>
            </a:xfrm>
          </p:grpSpPr>
          <p:pic>
            <p:nvPicPr>
              <p:cNvPr id="20" name="Picture 19" descr="A close up of a drawing&#10;&#10;Description automatically generated">
                <a:extLst>
                  <a:ext uri="{FF2B5EF4-FFF2-40B4-BE49-F238E27FC236}">
                    <a16:creationId xmlns:a16="http://schemas.microsoft.com/office/drawing/2014/main" id="{55E66BCF-5C1A-B26D-E11E-4A114A998DD3}"/>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21" name="Picture 20" descr="A white surface with black specks&#10;&#10;Description automatically generated">
                <a:extLst>
                  <a:ext uri="{FF2B5EF4-FFF2-40B4-BE49-F238E27FC236}">
                    <a16:creationId xmlns:a16="http://schemas.microsoft.com/office/drawing/2014/main" id="{C1BBEAA9-9588-0138-63AB-850C098A3E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14" name="Group 13">
              <a:extLst>
                <a:ext uri="{FF2B5EF4-FFF2-40B4-BE49-F238E27FC236}">
                  <a16:creationId xmlns:a16="http://schemas.microsoft.com/office/drawing/2014/main" id="{857D2857-6FAE-5982-BB20-42555A379CB9}"/>
                </a:ext>
              </a:extLst>
            </p:cNvPr>
            <p:cNvGrpSpPr/>
            <p:nvPr/>
          </p:nvGrpSpPr>
          <p:grpSpPr>
            <a:xfrm rot="5400000">
              <a:off x="9752657" y="4456104"/>
              <a:ext cx="2284175" cy="2543681"/>
              <a:chOff x="9764075" y="8097"/>
              <a:chExt cx="2406048" cy="2394769"/>
            </a:xfrm>
          </p:grpSpPr>
          <p:pic>
            <p:nvPicPr>
              <p:cNvPr id="18" name="Picture 17" descr="A close up of a drawing&#10;&#10;Description automatically generated">
                <a:extLst>
                  <a:ext uri="{FF2B5EF4-FFF2-40B4-BE49-F238E27FC236}">
                    <a16:creationId xmlns:a16="http://schemas.microsoft.com/office/drawing/2014/main" id="{F27523AE-CAC4-18E0-C31E-54491E47DC8A}"/>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19" name="Picture 18" descr="A white surface with black specks&#10;&#10;Description automatically generated">
                <a:extLst>
                  <a:ext uri="{FF2B5EF4-FFF2-40B4-BE49-F238E27FC236}">
                    <a16:creationId xmlns:a16="http://schemas.microsoft.com/office/drawing/2014/main" id="{FBF347D8-1C82-8F58-A741-A77632A303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15" name="Group 14">
              <a:extLst>
                <a:ext uri="{FF2B5EF4-FFF2-40B4-BE49-F238E27FC236}">
                  <a16:creationId xmlns:a16="http://schemas.microsoft.com/office/drawing/2014/main" id="{13D9498F-26BB-68C7-A7E0-C95E79FF7AB1}"/>
                </a:ext>
              </a:extLst>
            </p:cNvPr>
            <p:cNvGrpSpPr/>
            <p:nvPr/>
          </p:nvGrpSpPr>
          <p:grpSpPr>
            <a:xfrm rot="10800000">
              <a:off x="-6361" y="4463231"/>
              <a:ext cx="2406048" cy="2394769"/>
              <a:chOff x="9764075" y="8097"/>
              <a:chExt cx="2406048" cy="2394769"/>
            </a:xfrm>
          </p:grpSpPr>
          <p:pic>
            <p:nvPicPr>
              <p:cNvPr id="16" name="Picture 15" descr="A close up of a drawing&#10;&#10;Description automatically generated">
                <a:extLst>
                  <a:ext uri="{FF2B5EF4-FFF2-40B4-BE49-F238E27FC236}">
                    <a16:creationId xmlns:a16="http://schemas.microsoft.com/office/drawing/2014/main" id="{83AFD19E-051C-2C8E-80A8-1AB5FAF62C81}"/>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17" name="Picture 16" descr="A white surface with black specks&#10;&#10;Description automatically generated">
                <a:extLst>
                  <a:ext uri="{FF2B5EF4-FFF2-40B4-BE49-F238E27FC236}">
                    <a16:creationId xmlns:a16="http://schemas.microsoft.com/office/drawing/2014/main" id="{DBB634D2-1A54-C594-AE3B-61B875EF10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sp>
        <p:nvSpPr>
          <p:cNvPr id="5" name="TextBox 4">
            <a:extLst>
              <a:ext uri="{FF2B5EF4-FFF2-40B4-BE49-F238E27FC236}">
                <a16:creationId xmlns:a16="http://schemas.microsoft.com/office/drawing/2014/main" id="{9093FD0C-E84F-0AA8-A878-5D2F14F67899}"/>
              </a:ext>
            </a:extLst>
          </p:cNvPr>
          <p:cNvSpPr txBox="1"/>
          <p:nvPr/>
        </p:nvSpPr>
        <p:spPr>
          <a:xfrm>
            <a:off x="4930972" y="1479884"/>
            <a:ext cx="3820535" cy="3939540"/>
          </a:xfrm>
          <a:prstGeom prst="rect">
            <a:avLst/>
          </a:prstGeom>
          <a:noFill/>
        </p:spPr>
        <p:txBody>
          <a:bodyPr wrap="square" rtlCol="0">
            <a:spAutoFit/>
          </a:bodyPr>
          <a:lstStyle/>
          <a:p>
            <a:pPr marL="742950" indent="-742950">
              <a:buAutoNum type="arabicPeriod"/>
            </a:pPr>
            <a:r>
              <a:rPr lang="en-US" sz="5000" b="1" dirty="0"/>
              <a:t>Ask</a:t>
            </a:r>
          </a:p>
          <a:p>
            <a:pPr marL="742950" indent="-742950">
              <a:buAutoNum type="arabicPeriod"/>
            </a:pPr>
            <a:r>
              <a:rPr lang="en-US" sz="5000" b="1" dirty="0"/>
              <a:t>Search</a:t>
            </a:r>
          </a:p>
          <a:p>
            <a:pPr marL="742950" indent="-742950">
              <a:buAutoNum type="arabicPeriod"/>
            </a:pPr>
            <a:r>
              <a:rPr lang="en-US" sz="5000" b="1" dirty="0"/>
              <a:t>Appraise</a:t>
            </a:r>
          </a:p>
          <a:p>
            <a:pPr marL="742950" indent="-742950">
              <a:buAutoNum type="arabicPeriod"/>
            </a:pPr>
            <a:r>
              <a:rPr lang="en-US" sz="5000" b="1" dirty="0"/>
              <a:t>Apply</a:t>
            </a:r>
          </a:p>
          <a:p>
            <a:pPr marL="742950" indent="-742950">
              <a:buAutoNum type="arabicPeriod"/>
            </a:pPr>
            <a:r>
              <a:rPr lang="en-US" sz="5000" b="1" dirty="0"/>
              <a:t>Evaluate</a:t>
            </a:r>
          </a:p>
        </p:txBody>
      </p:sp>
      <p:sp>
        <p:nvSpPr>
          <p:cNvPr id="44" name="Oval 43">
            <a:extLst>
              <a:ext uri="{FF2B5EF4-FFF2-40B4-BE49-F238E27FC236}">
                <a16:creationId xmlns:a16="http://schemas.microsoft.com/office/drawing/2014/main" id="{75A7DABD-7333-414C-94F2-684444843395}"/>
              </a:ext>
            </a:extLst>
          </p:cNvPr>
          <p:cNvSpPr/>
          <p:nvPr/>
        </p:nvSpPr>
        <p:spPr>
          <a:xfrm rot="197243">
            <a:off x="4606585" y="1359605"/>
            <a:ext cx="4139978" cy="2584918"/>
          </a:xfrm>
          <a:custGeom>
            <a:avLst/>
            <a:gdLst>
              <a:gd name="connsiteX0" fmla="*/ 0 w 4139978"/>
              <a:gd name="connsiteY0" fmla="*/ 1292459 h 2584918"/>
              <a:gd name="connsiteX1" fmla="*/ 2069989 w 4139978"/>
              <a:gd name="connsiteY1" fmla="*/ 0 h 2584918"/>
              <a:gd name="connsiteX2" fmla="*/ 4139978 w 4139978"/>
              <a:gd name="connsiteY2" fmla="*/ 1292459 h 2584918"/>
              <a:gd name="connsiteX3" fmla="*/ 2069989 w 4139978"/>
              <a:gd name="connsiteY3" fmla="*/ 2584918 h 2584918"/>
              <a:gd name="connsiteX4" fmla="*/ 0 w 4139978"/>
              <a:gd name="connsiteY4" fmla="*/ 1292459 h 2584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9978" h="2584918" extrusionOk="0">
                <a:moveTo>
                  <a:pt x="0" y="1292459"/>
                </a:moveTo>
                <a:cubicBezTo>
                  <a:pt x="-32899" y="777747"/>
                  <a:pt x="930691" y="173789"/>
                  <a:pt x="2069989" y="0"/>
                </a:cubicBezTo>
                <a:cubicBezTo>
                  <a:pt x="3256124" y="-22729"/>
                  <a:pt x="4239768" y="529875"/>
                  <a:pt x="4139978" y="1292459"/>
                </a:cubicBezTo>
                <a:cubicBezTo>
                  <a:pt x="4154632" y="2002965"/>
                  <a:pt x="3212415" y="2603052"/>
                  <a:pt x="2069989" y="2584918"/>
                </a:cubicBezTo>
                <a:cubicBezTo>
                  <a:pt x="977416" y="2665156"/>
                  <a:pt x="-92716" y="1910522"/>
                  <a:pt x="0" y="1292459"/>
                </a:cubicBezTo>
                <a:close/>
              </a:path>
            </a:pathLst>
          </a:custGeom>
          <a:noFill/>
          <a:ln w="76200">
            <a:solidFill>
              <a:srgbClr val="BB3449"/>
            </a:solidFill>
            <a:extLst>
              <a:ext uri="{C807C97D-BFC1-408E-A445-0C87EB9F89A2}">
                <ask:lineSketchStyleProps xmlns:ask="http://schemas.microsoft.com/office/drawing/2018/sketchyshapes" sd="1634779923">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F5CF5D7-5A2C-CFBE-37FF-A1C4FCE602F3}"/>
              </a:ext>
            </a:extLst>
          </p:cNvPr>
          <p:cNvSpPr txBox="1"/>
          <p:nvPr/>
        </p:nvSpPr>
        <p:spPr>
          <a:xfrm>
            <a:off x="1089553" y="2911089"/>
            <a:ext cx="2771164" cy="1754326"/>
          </a:xfrm>
          <a:prstGeom prst="rect">
            <a:avLst/>
          </a:prstGeom>
          <a:noFill/>
        </p:spPr>
        <p:txBody>
          <a:bodyPr wrap="square" rtlCol="0">
            <a:spAutoFit/>
          </a:bodyPr>
          <a:lstStyle/>
          <a:p>
            <a:r>
              <a:rPr lang="en-US" sz="5400" b="1" dirty="0">
                <a:solidFill>
                  <a:srgbClr val="BB3449"/>
                </a:solidFill>
                <a:latin typeface="Amasis MT Pro" panose="02040504050005020304" pitchFamily="18" charset="0"/>
                <a:cs typeface="Aharoni" panose="02010803020104030203" pitchFamily="2" charset="-79"/>
              </a:rPr>
              <a:t>EBP</a:t>
            </a:r>
          </a:p>
          <a:p>
            <a:r>
              <a:rPr lang="en-US" sz="5400" b="1" dirty="0">
                <a:solidFill>
                  <a:srgbClr val="BB3449"/>
                </a:solidFill>
                <a:latin typeface="Amasis MT Pro" panose="02040504050005020304" pitchFamily="18" charset="0"/>
                <a:cs typeface="Aharoni" panose="02010803020104030203" pitchFamily="2" charset="-79"/>
              </a:rPr>
              <a:t>Process</a:t>
            </a:r>
            <a:endParaRPr lang="en-US" sz="5400" dirty="0">
              <a:solidFill>
                <a:srgbClr val="BB3449"/>
              </a:solidFill>
              <a:latin typeface="Amasis MT Pro" panose="02040504050005020304" pitchFamily="18" charset="0"/>
            </a:endParaRPr>
          </a:p>
        </p:txBody>
      </p:sp>
    </p:spTree>
    <p:extLst>
      <p:ext uri="{BB962C8B-B14F-4D97-AF65-F5344CB8AC3E}">
        <p14:creationId xmlns:p14="http://schemas.microsoft.com/office/powerpoint/2010/main" val="43128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heel(1)">
                                      <p:cBhvr>
                                        <p:cTn id="7"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1412BD9-2F4C-158B-8EF8-CF6958AC9093}"/>
              </a:ext>
            </a:extLst>
          </p:cNvPr>
          <p:cNvGrpSpPr/>
          <p:nvPr/>
        </p:nvGrpSpPr>
        <p:grpSpPr>
          <a:xfrm>
            <a:off x="-6361" y="-3184"/>
            <a:ext cx="12179304" cy="6881312"/>
            <a:chOff x="-6361" y="-3184"/>
            <a:chExt cx="12179304" cy="6881312"/>
          </a:xfrm>
        </p:grpSpPr>
        <p:grpSp>
          <p:nvGrpSpPr>
            <p:cNvPr id="8" name="Group 7">
              <a:extLst>
                <a:ext uri="{FF2B5EF4-FFF2-40B4-BE49-F238E27FC236}">
                  <a16:creationId xmlns:a16="http://schemas.microsoft.com/office/drawing/2014/main" id="{955155ED-F89D-A85D-5806-C554EB69FC2A}"/>
                </a:ext>
              </a:extLst>
            </p:cNvPr>
            <p:cNvGrpSpPr/>
            <p:nvPr/>
          </p:nvGrpSpPr>
          <p:grpSpPr>
            <a:xfrm rot="16200000">
              <a:off x="-2865752" y="3013075"/>
              <a:ext cx="6563353" cy="831850"/>
              <a:chOff x="-1" y="-24841"/>
              <a:chExt cx="11347452" cy="1574350"/>
            </a:xfrm>
          </p:grpSpPr>
          <p:pic>
            <p:nvPicPr>
              <p:cNvPr id="38" name="Picture 37" descr="A red and black design on a rug&#10;&#10;Description automatically generated">
                <a:extLst>
                  <a:ext uri="{FF2B5EF4-FFF2-40B4-BE49-F238E27FC236}">
                    <a16:creationId xmlns:a16="http://schemas.microsoft.com/office/drawing/2014/main" id="{7FA9E3DE-FB59-CEA5-F0C8-CE28B8B207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689341" y="-2120634"/>
                <a:ext cx="1562318" cy="5753903"/>
              </a:xfrm>
              <a:prstGeom prst="rect">
                <a:avLst/>
              </a:prstGeom>
            </p:spPr>
          </p:pic>
          <p:pic>
            <p:nvPicPr>
              <p:cNvPr id="39" name="Picture 38" descr="A red and black design on a rug&#10;&#10;Description automatically generated">
                <a:extLst>
                  <a:ext uri="{FF2B5EF4-FFF2-40B4-BE49-F238E27FC236}">
                    <a16:creationId xmlns:a16="http://schemas.microsoft.com/office/drawing/2014/main" id="{2A54FD0F-87AC-46AD-E1C5-1435B2CBB4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95792" y="-2108602"/>
                <a:ext cx="1562318" cy="5753903"/>
              </a:xfrm>
              <a:prstGeom prst="rect">
                <a:avLst/>
              </a:prstGeom>
            </p:spPr>
          </p:pic>
        </p:grpSp>
        <p:grpSp>
          <p:nvGrpSpPr>
            <p:cNvPr id="9" name="Group 8">
              <a:extLst>
                <a:ext uri="{FF2B5EF4-FFF2-40B4-BE49-F238E27FC236}">
                  <a16:creationId xmlns:a16="http://schemas.microsoft.com/office/drawing/2014/main" id="{B96BD580-2F15-BA59-4B58-EBFA93FB9534}"/>
                </a:ext>
              </a:extLst>
            </p:cNvPr>
            <p:cNvGrpSpPr/>
            <p:nvPr/>
          </p:nvGrpSpPr>
          <p:grpSpPr>
            <a:xfrm rot="5400000" flipH="1">
              <a:off x="8475341" y="3013074"/>
              <a:ext cx="6563353" cy="831850"/>
              <a:chOff x="-1" y="-24841"/>
              <a:chExt cx="11347452" cy="1574350"/>
            </a:xfrm>
          </p:grpSpPr>
          <p:pic>
            <p:nvPicPr>
              <p:cNvPr id="36" name="Picture 35" descr="A red and black design on a rug&#10;&#10;Description automatically generated">
                <a:extLst>
                  <a:ext uri="{FF2B5EF4-FFF2-40B4-BE49-F238E27FC236}">
                    <a16:creationId xmlns:a16="http://schemas.microsoft.com/office/drawing/2014/main" id="{7CF6355B-3926-7C40-D919-64CFC2952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689341" y="-2120634"/>
                <a:ext cx="1562318" cy="5753903"/>
              </a:xfrm>
              <a:prstGeom prst="rect">
                <a:avLst/>
              </a:prstGeom>
            </p:spPr>
          </p:pic>
          <p:pic>
            <p:nvPicPr>
              <p:cNvPr id="37" name="Picture 36" descr="A red and black design on a rug&#10;&#10;Description automatically generated">
                <a:extLst>
                  <a:ext uri="{FF2B5EF4-FFF2-40B4-BE49-F238E27FC236}">
                    <a16:creationId xmlns:a16="http://schemas.microsoft.com/office/drawing/2014/main" id="{9EE77C8B-1B6E-904D-042D-950EEA99C4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95792" y="-2108602"/>
                <a:ext cx="1562318" cy="5753903"/>
              </a:xfrm>
              <a:prstGeom prst="rect">
                <a:avLst/>
              </a:prstGeom>
            </p:spPr>
          </p:pic>
        </p:grpSp>
        <p:grpSp>
          <p:nvGrpSpPr>
            <p:cNvPr id="10" name="Group 9">
              <a:extLst>
                <a:ext uri="{FF2B5EF4-FFF2-40B4-BE49-F238E27FC236}">
                  <a16:creationId xmlns:a16="http://schemas.microsoft.com/office/drawing/2014/main" id="{6460E796-322F-4D47-F343-0F9C18F437F4}"/>
                </a:ext>
              </a:extLst>
            </p:cNvPr>
            <p:cNvGrpSpPr/>
            <p:nvPr/>
          </p:nvGrpSpPr>
          <p:grpSpPr>
            <a:xfrm>
              <a:off x="1047045" y="6075947"/>
              <a:ext cx="10074419" cy="802181"/>
              <a:chOff x="1047045" y="6075947"/>
              <a:chExt cx="10074419" cy="802181"/>
            </a:xfrm>
          </p:grpSpPr>
          <p:grpSp>
            <p:nvGrpSpPr>
              <p:cNvPr id="30" name="Group 29">
                <a:extLst>
                  <a:ext uri="{FF2B5EF4-FFF2-40B4-BE49-F238E27FC236}">
                    <a16:creationId xmlns:a16="http://schemas.microsoft.com/office/drawing/2014/main" id="{D1E0C782-4199-EDEB-17C2-E7C150667626}"/>
                  </a:ext>
                </a:extLst>
              </p:cNvPr>
              <p:cNvGrpSpPr/>
              <p:nvPr/>
            </p:nvGrpSpPr>
            <p:grpSpPr>
              <a:xfrm>
                <a:off x="1047045" y="6075947"/>
                <a:ext cx="5048955" cy="794085"/>
                <a:chOff x="1047045" y="5689889"/>
                <a:chExt cx="7952278" cy="1180143"/>
              </a:xfrm>
            </p:grpSpPr>
            <p:pic>
              <p:nvPicPr>
                <p:cNvPr id="34" name="Picture 33" descr="A red triangle with black lines&#10;&#10;Description automatically generated">
                  <a:extLst>
                    <a:ext uri="{FF2B5EF4-FFF2-40B4-BE49-F238E27FC236}">
                      <a16:creationId xmlns:a16="http://schemas.microsoft.com/office/drawing/2014/main" id="{543AD037-BBAC-6602-E382-FB3CEBDCD7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35" name="Picture 34" descr="A red triangle with black lines&#10;&#10;Description automatically generated">
                  <a:extLst>
                    <a:ext uri="{FF2B5EF4-FFF2-40B4-BE49-F238E27FC236}">
                      <a16:creationId xmlns:a16="http://schemas.microsoft.com/office/drawing/2014/main" id="{55B176A0-4AC1-833B-4C39-11F909CDF0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nvGrpSpPr>
              <p:cNvPr id="31" name="Group 30">
                <a:extLst>
                  <a:ext uri="{FF2B5EF4-FFF2-40B4-BE49-F238E27FC236}">
                    <a16:creationId xmlns:a16="http://schemas.microsoft.com/office/drawing/2014/main" id="{09BAE49B-DD8E-E4CD-E0D2-BD15BB4F821D}"/>
                  </a:ext>
                </a:extLst>
              </p:cNvPr>
              <p:cNvGrpSpPr/>
              <p:nvPr/>
            </p:nvGrpSpPr>
            <p:grpSpPr>
              <a:xfrm>
                <a:off x="6072509" y="6084043"/>
                <a:ext cx="5048955" cy="794085"/>
                <a:chOff x="1047045" y="5689889"/>
                <a:chExt cx="7952278" cy="1180143"/>
              </a:xfrm>
            </p:grpSpPr>
            <p:pic>
              <p:nvPicPr>
                <p:cNvPr id="32" name="Picture 31" descr="A red triangle with black lines&#10;&#10;Description automatically generated">
                  <a:extLst>
                    <a:ext uri="{FF2B5EF4-FFF2-40B4-BE49-F238E27FC236}">
                      <a16:creationId xmlns:a16="http://schemas.microsoft.com/office/drawing/2014/main" id="{8A1BA588-A439-D7FB-B6BB-C1ECB933B3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33" name="Picture 32" descr="A red triangle with black lines&#10;&#10;Description automatically generated">
                  <a:extLst>
                    <a:ext uri="{FF2B5EF4-FFF2-40B4-BE49-F238E27FC236}">
                      <a16:creationId xmlns:a16="http://schemas.microsoft.com/office/drawing/2014/main" id="{F91D715E-BFE6-3F90-3D8A-68E1E0FCAA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grpSp>
          <p:nvGrpSpPr>
            <p:cNvPr id="11" name="Group 10">
              <a:extLst>
                <a:ext uri="{FF2B5EF4-FFF2-40B4-BE49-F238E27FC236}">
                  <a16:creationId xmlns:a16="http://schemas.microsoft.com/office/drawing/2014/main" id="{E738B278-2125-B4A3-997E-DE02A487EAD0}"/>
                </a:ext>
              </a:extLst>
            </p:cNvPr>
            <p:cNvGrpSpPr/>
            <p:nvPr/>
          </p:nvGrpSpPr>
          <p:grpSpPr>
            <a:xfrm flipH="1" flipV="1">
              <a:off x="1047045" y="0"/>
              <a:ext cx="10074419" cy="802181"/>
              <a:chOff x="1047045" y="6075947"/>
              <a:chExt cx="10074419" cy="802181"/>
            </a:xfrm>
          </p:grpSpPr>
          <p:grpSp>
            <p:nvGrpSpPr>
              <p:cNvPr id="24" name="Group 23">
                <a:extLst>
                  <a:ext uri="{FF2B5EF4-FFF2-40B4-BE49-F238E27FC236}">
                    <a16:creationId xmlns:a16="http://schemas.microsoft.com/office/drawing/2014/main" id="{8E5FC054-17B3-813A-845F-B01A50C3A91B}"/>
                  </a:ext>
                </a:extLst>
              </p:cNvPr>
              <p:cNvGrpSpPr/>
              <p:nvPr/>
            </p:nvGrpSpPr>
            <p:grpSpPr>
              <a:xfrm>
                <a:off x="1047045" y="6075947"/>
                <a:ext cx="5048955" cy="794085"/>
                <a:chOff x="1047045" y="5689889"/>
                <a:chExt cx="7952278" cy="1180143"/>
              </a:xfrm>
            </p:grpSpPr>
            <p:pic>
              <p:nvPicPr>
                <p:cNvPr id="28" name="Picture 27" descr="A red triangle with black lines&#10;&#10;Description automatically generated">
                  <a:extLst>
                    <a:ext uri="{FF2B5EF4-FFF2-40B4-BE49-F238E27FC236}">
                      <a16:creationId xmlns:a16="http://schemas.microsoft.com/office/drawing/2014/main" id="{AD811D65-56A9-BDD3-64C4-91BFB75C5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29" name="Picture 28" descr="A red triangle with black lines&#10;&#10;Description automatically generated">
                  <a:extLst>
                    <a:ext uri="{FF2B5EF4-FFF2-40B4-BE49-F238E27FC236}">
                      <a16:creationId xmlns:a16="http://schemas.microsoft.com/office/drawing/2014/main" id="{0A0A7C7F-0112-1B11-B1EB-ACFB14F858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nvGrpSpPr>
              <p:cNvPr id="25" name="Group 24">
                <a:extLst>
                  <a:ext uri="{FF2B5EF4-FFF2-40B4-BE49-F238E27FC236}">
                    <a16:creationId xmlns:a16="http://schemas.microsoft.com/office/drawing/2014/main" id="{D65FE22F-B01B-B6D5-D49F-3F9FEFFA05AF}"/>
                  </a:ext>
                </a:extLst>
              </p:cNvPr>
              <p:cNvGrpSpPr/>
              <p:nvPr/>
            </p:nvGrpSpPr>
            <p:grpSpPr>
              <a:xfrm>
                <a:off x="6072509" y="6084043"/>
                <a:ext cx="5048955" cy="794085"/>
                <a:chOff x="1047045" y="5689889"/>
                <a:chExt cx="7952278" cy="1180143"/>
              </a:xfrm>
            </p:grpSpPr>
            <p:pic>
              <p:nvPicPr>
                <p:cNvPr id="26" name="Picture 25" descr="A red triangle with black lines&#10;&#10;Description automatically generated">
                  <a:extLst>
                    <a:ext uri="{FF2B5EF4-FFF2-40B4-BE49-F238E27FC236}">
                      <a16:creationId xmlns:a16="http://schemas.microsoft.com/office/drawing/2014/main" id="{DE2533F2-B28A-9B96-15C9-971CC5EA04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5" y="5689889"/>
                  <a:ext cx="3994187" cy="1168111"/>
                </a:xfrm>
                <a:prstGeom prst="rect">
                  <a:avLst/>
                </a:prstGeom>
              </p:spPr>
            </p:pic>
            <p:pic>
              <p:nvPicPr>
                <p:cNvPr id="27" name="Picture 26" descr="A red triangle with black lines&#10;&#10;Description automatically generated">
                  <a:extLst>
                    <a:ext uri="{FF2B5EF4-FFF2-40B4-BE49-F238E27FC236}">
                      <a16:creationId xmlns:a16="http://schemas.microsoft.com/office/drawing/2014/main" id="{CA0DF9DD-E80D-F491-F035-6B8A2C1B74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136" y="5701921"/>
                  <a:ext cx="3994187" cy="1168111"/>
                </a:xfrm>
                <a:prstGeom prst="rect">
                  <a:avLst/>
                </a:prstGeom>
              </p:spPr>
            </p:pic>
          </p:grpSp>
        </p:grpSp>
        <p:grpSp>
          <p:nvGrpSpPr>
            <p:cNvPr id="12" name="Group 11">
              <a:extLst>
                <a:ext uri="{FF2B5EF4-FFF2-40B4-BE49-F238E27FC236}">
                  <a16:creationId xmlns:a16="http://schemas.microsoft.com/office/drawing/2014/main" id="{2D2F2B8D-0206-918E-B69D-E3C2F91AD44C}"/>
                </a:ext>
              </a:extLst>
            </p:cNvPr>
            <p:cNvGrpSpPr/>
            <p:nvPr/>
          </p:nvGrpSpPr>
          <p:grpSpPr>
            <a:xfrm>
              <a:off x="9764075" y="8097"/>
              <a:ext cx="2406048" cy="2394769"/>
              <a:chOff x="9764075" y="8097"/>
              <a:chExt cx="2406048" cy="2394769"/>
            </a:xfrm>
          </p:grpSpPr>
          <p:pic>
            <p:nvPicPr>
              <p:cNvPr id="22" name="Picture 21" descr="A close up of a drawing&#10;&#10;Description automatically generated">
                <a:extLst>
                  <a:ext uri="{FF2B5EF4-FFF2-40B4-BE49-F238E27FC236}">
                    <a16:creationId xmlns:a16="http://schemas.microsoft.com/office/drawing/2014/main" id="{748D53C3-9E47-2A50-31AC-9BE97341070E}"/>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23" name="Picture 22" descr="A white surface with black specks&#10;&#10;Description automatically generated">
                <a:extLst>
                  <a:ext uri="{FF2B5EF4-FFF2-40B4-BE49-F238E27FC236}">
                    <a16:creationId xmlns:a16="http://schemas.microsoft.com/office/drawing/2014/main" id="{E9B2692C-8525-76B9-4C45-919B6EBE15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13" name="Group 12">
              <a:extLst>
                <a:ext uri="{FF2B5EF4-FFF2-40B4-BE49-F238E27FC236}">
                  <a16:creationId xmlns:a16="http://schemas.microsoft.com/office/drawing/2014/main" id="{9348D286-FDF9-061C-0145-8F9D4983DE08}"/>
                </a:ext>
              </a:extLst>
            </p:cNvPr>
            <p:cNvGrpSpPr/>
            <p:nvPr/>
          </p:nvGrpSpPr>
          <p:grpSpPr>
            <a:xfrm rot="16200000">
              <a:off x="168413" y="-177956"/>
              <a:ext cx="2289182" cy="2638726"/>
              <a:chOff x="9764075" y="8097"/>
              <a:chExt cx="2406048" cy="2394769"/>
            </a:xfrm>
          </p:grpSpPr>
          <p:pic>
            <p:nvPicPr>
              <p:cNvPr id="20" name="Picture 19" descr="A close up of a drawing&#10;&#10;Description automatically generated">
                <a:extLst>
                  <a:ext uri="{FF2B5EF4-FFF2-40B4-BE49-F238E27FC236}">
                    <a16:creationId xmlns:a16="http://schemas.microsoft.com/office/drawing/2014/main" id="{55E66BCF-5C1A-B26D-E11E-4A114A998DD3}"/>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21" name="Picture 20" descr="A white surface with black specks&#10;&#10;Description automatically generated">
                <a:extLst>
                  <a:ext uri="{FF2B5EF4-FFF2-40B4-BE49-F238E27FC236}">
                    <a16:creationId xmlns:a16="http://schemas.microsoft.com/office/drawing/2014/main" id="{C1BBEAA9-9588-0138-63AB-850C098A3E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14" name="Group 13">
              <a:extLst>
                <a:ext uri="{FF2B5EF4-FFF2-40B4-BE49-F238E27FC236}">
                  <a16:creationId xmlns:a16="http://schemas.microsoft.com/office/drawing/2014/main" id="{857D2857-6FAE-5982-BB20-42555A379CB9}"/>
                </a:ext>
              </a:extLst>
            </p:cNvPr>
            <p:cNvGrpSpPr/>
            <p:nvPr/>
          </p:nvGrpSpPr>
          <p:grpSpPr>
            <a:xfrm rot="5400000">
              <a:off x="9752657" y="4456104"/>
              <a:ext cx="2284175" cy="2543681"/>
              <a:chOff x="9764075" y="8097"/>
              <a:chExt cx="2406048" cy="2394769"/>
            </a:xfrm>
          </p:grpSpPr>
          <p:pic>
            <p:nvPicPr>
              <p:cNvPr id="18" name="Picture 17" descr="A close up of a drawing&#10;&#10;Description automatically generated">
                <a:extLst>
                  <a:ext uri="{FF2B5EF4-FFF2-40B4-BE49-F238E27FC236}">
                    <a16:creationId xmlns:a16="http://schemas.microsoft.com/office/drawing/2014/main" id="{F27523AE-CAC4-18E0-C31E-54491E47DC8A}"/>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19" name="Picture 18" descr="A white surface with black specks&#10;&#10;Description automatically generated">
                <a:extLst>
                  <a:ext uri="{FF2B5EF4-FFF2-40B4-BE49-F238E27FC236}">
                    <a16:creationId xmlns:a16="http://schemas.microsoft.com/office/drawing/2014/main" id="{FBF347D8-1C82-8F58-A741-A77632A303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nvGrpSpPr>
            <p:cNvPr id="15" name="Group 14">
              <a:extLst>
                <a:ext uri="{FF2B5EF4-FFF2-40B4-BE49-F238E27FC236}">
                  <a16:creationId xmlns:a16="http://schemas.microsoft.com/office/drawing/2014/main" id="{13D9498F-26BB-68C7-A7E0-C95E79FF7AB1}"/>
                </a:ext>
              </a:extLst>
            </p:cNvPr>
            <p:cNvGrpSpPr/>
            <p:nvPr/>
          </p:nvGrpSpPr>
          <p:grpSpPr>
            <a:xfrm rot="10800000">
              <a:off x="-6361" y="4463231"/>
              <a:ext cx="2406048" cy="2394769"/>
              <a:chOff x="9764075" y="8097"/>
              <a:chExt cx="2406048" cy="2394769"/>
            </a:xfrm>
          </p:grpSpPr>
          <p:pic>
            <p:nvPicPr>
              <p:cNvPr id="16" name="Picture 15" descr="A close up of a drawing&#10;&#10;Description automatically generated">
                <a:extLst>
                  <a:ext uri="{FF2B5EF4-FFF2-40B4-BE49-F238E27FC236}">
                    <a16:creationId xmlns:a16="http://schemas.microsoft.com/office/drawing/2014/main" id="{83AFD19E-051C-2C8E-80A8-1AB5FAF62C81}"/>
                  </a:ext>
                </a:extLst>
              </p:cNvPr>
              <p:cNvPicPr>
                <a:picLocks noChangeAspect="1"/>
              </p:cNvPicPr>
              <p:nvPr/>
            </p:nvPicPr>
            <p:blipFill>
              <a:blip r:embed="rId4">
                <a:extLst>
                  <a:ext uri="{28A0092B-C50C-407E-A947-70E740481C1C}">
                    <a14:useLocalDpi xmlns:a14="http://schemas.microsoft.com/office/drawing/2010/main" val="0"/>
                  </a:ext>
                </a:extLst>
              </a:blip>
              <a:srcRect r="922" b="1372"/>
              <a:stretch/>
            </p:blipFill>
            <p:spPr>
              <a:xfrm rot="16200000">
                <a:off x="10181450" y="-53567"/>
                <a:ext cx="1927010" cy="2050337"/>
              </a:xfrm>
              <a:prstGeom prst="rect">
                <a:avLst/>
              </a:prstGeom>
            </p:spPr>
          </p:pic>
          <p:pic>
            <p:nvPicPr>
              <p:cNvPr id="17" name="Picture 16" descr="A white surface with black specks&#10;&#10;Description automatically generated">
                <a:extLst>
                  <a:ext uri="{FF2B5EF4-FFF2-40B4-BE49-F238E27FC236}">
                    <a16:creationId xmlns:a16="http://schemas.microsoft.com/office/drawing/2014/main" id="{DBB634D2-1A54-C594-AE3B-61B875EF10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075" y="1677365"/>
                <a:ext cx="987009" cy="725501"/>
              </a:xfrm>
              <a:prstGeom prst="rect">
                <a:avLst/>
              </a:prstGeom>
            </p:spPr>
          </p:pic>
        </p:grpSp>
      </p:grpSp>
      <p:sp>
        <p:nvSpPr>
          <p:cNvPr id="2" name="Title 1">
            <a:extLst>
              <a:ext uri="{FF2B5EF4-FFF2-40B4-BE49-F238E27FC236}">
                <a16:creationId xmlns:a16="http://schemas.microsoft.com/office/drawing/2014/main" id="{4F08032C-81A2-2AA4-63F5-D4FEB9A7F214}"/>
              </a:ext>
            </a:extLst>
          </p:cNvPr>
          <p:cNvSpPr txBox="1">
            <a:spLocks/>
          </p:cNvSpPr>
          <p:nvPr/>
        </p:nvSpPr>
        <p:spPr>
          <a:xfrm>
            <a:off x="1484651" y="2014814"/>
            <a:ext cx="4611350" cy="26667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BB3246"/>
                </a:solidFill>
                <a:effectLst/>
                <a:uLnTx/>
                <a:uFillTx/>
                <a:latin typeface="Amasis MT Pro" panose="02040504050005020304" pitchFamily="18" charset="0"/>
                <a:ea typeface="+mj-ea"/>
                <a:cs typeface="+mj-cs"/>
              </a:rPr>
              <a:t>Ask a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BB3246"/>
                </a:solidFill>
                <a:effectLst/>
                <a:uLnTx/>
                <a:uFillTx/>
                <a:latin typeface="Amasis MT Pro" panose="02040504050005020304" pitchFamily="18" charset="0"/>
                <a:ea typeface="+mj-ea"/>
                <a:cs typeface="+mj-cs"/>
              </a:rPr>
              <a:t>question</a:t>
            </a:r>
          </a:p>
        </p:txBody>
      </p:sp>
      <p:sp>
        <p:nvSpPr>
          <p:cNvPr id="5" name="TextBox 4">
            <a:extLst>
              <a:ext uri="{FF2B5EF4-FFF2-40B4-BE49-F238E27FC236}">
                <a16:creationId xmlns:a16="http://schemas.microsoft.com/office/drawing/2014/main" id="{9093FD0C-E84F-0AA8-A878-5D2F14F67899}"/>
              </a:ext>
            </a:extLst>
          </p:cNvPr>
          <p:cNvSpPr txBox="1"/>
          <p:nvPr/>
        </p:nvSpPr>
        <p:spPr>
          <a:xfrm>
            <a:off x="6582037" y="1535534"/>
            <a:ext cx="3998284" cy="3939540"/>
          </a:xfrm>
          <a:prstGeom prst="rect">
            <a:avLst/>
          </a:prstGeom>
          <a:noFill/>
        </p:spPr>
        <p:txBody>
          <a:bodyPr wrap="square" rtlCol="0">
            <a:spAutoFit/>
          </a:bodyPr>
          <a:lstStyle/>
          <a:p>
            <a:pPr marL="742950" indent="-742950">
              <a:buAutoNum type="arabicPeriod"/>
            </a:pPr>
            <a:r>
              <a:rPr lang="en-US" sz="5000" b="1" dirty="0"/>
              <a:t>Ask</a:t>
            </a:r>
          </a:p>
          <a:p>
            <a:pPr marL="742950" indent="-742950">
              <a:buAutoNum type="arabicPeriod"/>
            </a:pPr>
            <a:r>
              <a:rPr lang="en-US" sz="5000" b="1" dirty="0"/>
              <a:t>Search</a:t>
            </a:r>
          </a:p>
          <a:p>
            <a:pPr marL="742950" indent="-742950">
              <a:buAutoNum type="arabicPeriod"/>
            </a:pPr>
            <a:r>
              <a:rPr lang="en-US" sz="5000" b="1" dirty="0"/>
              <a:t>Appraise</a:t>
            </a:r>
          </a:p>
          <a:p>
            <a:pPr marL="742950" indent="-742950">
              <a:buAutoNum type="arabicPeriod"/>
            </a:pPr>
            <a:r>
              <a:rPr lang="en-US" sz="5000" b="1" dirty="0"/>
              <a:t>Apply</a:t>
            </a:r>
          </a:p>
          <a:p>
            <a:pPr marL="742950" indent="-742950">
              <a:buAutoNum type="arabicPeriod"/>
            </a:pPr>
            <a:r>
              <a:rPr lang="en-US" sz="5000" b="1" dirty="0"/>
              <a:t>Evaluate</a:t>
            </a:r>
          </a:p>
        </p:txBody>
      </p:sp>
      <p:sp>
        <p:nvSpPr>
          <p:cNvPr id="44" name="Oval 43">
            <a:extLst>
              <a:ext uri="{FF2B5EF4-FFF2-40B4-BE49-F238E27FC236}">
                <a16:creationId xmlns:a16="http://schemas.microsoft.com/office/drawing/2014/main" id="{75A7DABD-7333-414C-94F2-684444843395}"/>
              </a:ext>
            </a:extLst>
          </p:cNvPr>
          <p:cNvSpPr/>
          <p:nvPr/>
        </p:nvSpPr>
        <p:spPr>
          <a:xfrm rot="21286210">
            <a:off x="5797468" y="1474659"/>
            <a:ext cx="4395466" cy="831120"/>
          </a:xfrm>
          <a:custGeom>
            <a:avLst/>
            <a:gdLst>
              <a:gd name="connsiteX0" fmla="*/ 0 w 4395466"/>
              <a:gd name="connsiteY0" fmla="*/ 415560 h 831120"/>
              <a:gd name="connsiteX1" fmla="*/ 2197733 w 4395466"/>
              <a:gd name="connsiteY1" fmla="*/ 0 h 831120"/>
              <a:gd name="connsiteX2" fmla="*/ 4395466 w 4395466"/>
              <a:gd name="connsiteY2" fmla="*/ 415560 h 831120"/>
              <a:gd name="connsiteX3" fmla="*/ 2197733 w 4395466"/>
              <a:gd name="connsiteY3" fmla="*/ 831120 h 831120"/>
              <a:gd name="connsiteX4" fmla="*/ 0 w 4395466"/>
              <a:gd name="connsiteY4" fmla="*/ 415560 h 831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5466" h="831120" extrusionOk="0">
                <a:moveTo>
                  <a:pt x="0" y="415560"/>
                </a:moveTo>
                <a:cubicBezTo>
                  <a:pt x="-4897" y="215689"/>
                  <a:pt x="987219" y="144355"/>
                  <a:pt x="2197733" y="0"/>
                </a:cubicBezTo>
                <a:cubicBezTo>
                  <a:pt x="3448823" y="-19765"/>
                  <a:pt x="4411711" y="178112"/>
                  <a:pt x="4395466" y="415560"/>
                </a:cubicBezTo>
                <a:cubicBezTo>
                  <a:pt x="4520104" y="617009"/>
                  <a:pt x="3408109" y="908465"/>
                  <a:pt x="2197733" y="831120"/>
                </a:cubicBezTo>
                <a:cubicBezTo>
                  <a:pt x="1008352" y="869762"/>
                  <a:pt x="-31300" y="612746"/>
                  <a:pt x="0" y="415560"/>
                </a:cubicBezTo>
                <a:close/>
              </a:path>
            </a:pathLst>
          </a:custGeom>
          <a:noFill/>
          <a:ln w="76200">
            <a:solidFill>
              <a:srgbClr val="BB3449"/>
            </a:solidFill>
            <a:extLst>
              <a:ext uri="{C807C97D-BFC1-408E-A445-0C87EB9F89A2}">
                <ask:lineSketchStyleProps xmlns:ask="http://schemas.microsoft.com/office/drawing/2018/sketchyshapes" sd="1634779923">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147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heel(1)">
                                      <p:cBhvr>
                                        <p:cTn id="7"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EA3706694A6284D8A493F0C6A05BD79" ma:contentTypeVersion="11" ma:contentTypeDescription="Create a new document." ma:contentTypeScope="" ma:versionID="25d9a75af20b8e21acd31c31e719d8a8">
  <xsd:schema xmlns:xsd="http://www.w3.org/2001/XMLSchema" xmlns:xs="http://www.w3.org/2001/XMLSchema" xmlns:p="http://schemas.microsoft.com/office/2006/metadata/properties" xmlns:ns3="c0c222f1-b828-4a1f-ab8a-316a660188af" xmlns:ns4="e2b92c2e-d8ce-4b35-bb0f-53e953c35df3" targetNamespace="http://schemas.microsoft.com/office/2006/metadata/properties" ma:root="true" ma:fieldsID="d06a0bd5df5a45f54310f5b637f689a4" ns3:_="" ns4:_="">
    <xsd:import namespace="c0c222f1-b828-4a1f-ab8a-316a660188af"/>
    <xsd:import namespace="e2b92c2e-d8ce-4b35-bb0f-53e953c35df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c222f1-b828-4a1f-ab8a-316a660188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2b92c2e-d8ce-4b35-bb0f-53e953c35df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A35E9CC-D8C1-4A59-9E1C-0B95FFDFAC7B}">
  <ds:schemaRefs>
    <ds:schemaRef ds:uri="http://purl.org/dc/elements/1.1/"/>
    <ds:schemaRef ds:uri="http://schemas.microsoft.com/office/2006/metadata/properties"/>
    <ds:schemaRef ds:uri="c0c222f1-b828-4a1f-ab8a-316a660188af"/>
    <ds:schemaRef ds:uri="http://purl.org/dc/terms/"/>
    <ds:schemaRef ds:uri="http://schemas.openxmlformats.org/package/2006/metadata/core-properties"/>
    <ds:schemaRef ds:uri="http://schemas.microsoft.com/office/2006/documentManagement/types"/>
    <ds:schemaRef ds:uri="http://purl.org/dc/dcmitype/"/>
    <ds:schemaRef ds:uri="e2b92c2e-d8ce-4b35-bb0f-53e953c35df3"/>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4211A1C2-7B73-4035-B8C9-8FD978E95B31}">
  <ds:schemaRefs>
    <ds:schemaRef ds:uri="c0c222f1-b828-4a1f-ab8a-316a660188af"/>
    <ds:schemaRef ds:uri="e2b92c2e-d8ce-4b35-bb0f-53e953c35df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CB5A481-12B5-4022-B812-94E2DEE858A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Gamified Nurse Residency Class 1 - Regina 3 25</Template>
  <TotalTime>8</TotalTime>
  <Words>1386</Words>
  <Application>Microsoft Office PowerPoint</Application>
  <PresentationFormat>Widescreen</PresentationFormat>
  <Paragraphs>336</Paragraphs>
  <Slides>59</Slides>
  <Notes>14</Notes>
  <HiddenSlides>0</HiddenSlides>
  <MMClips>0</MMClips>
  <ScaleCrop>false</ScaleCrop>
  <HeadingPairs>
    <vt:vector size="4" baseType="variant">
      <vt:variant>
        <vt:lpstr>Theme</vt:lpstr>
      </vt:variant>
      <vt:variant>
        <vt:i4>3</vt:i4>
      </vt:variant>
      <vt:variant>
        <vt:lpstr>Slide Titles</vt:lpstr>
      </vt:variant>
      <vt:variant>
        <vt:i4>59</vt:i4>
      </vt:variant>
    </vt:vector>
  </HeadingPairs>
  <TitlesOfParts>
    <vt:vector size="62" baseType="lpstr">
      <vt:lpstr>Office Theme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 Systematic Review?</vt:lpstr>
      <vt:lpstr>What is a Meta-Analysis?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Connect terms to get the best results</vt:lpstr>
      <vt:lpstr>PowerPoint Presentation</vt:lpstr>
      <vt:lpstr>PowerPoint Presentation</vt:lpstr>
      <vt:lpstr>PowerPoint Presentation</vt:lpstr>
      <vt:lpstr>PowerPoint Presentation</vt:lpstr>
      <vt:lpstr>PowerPoint Presentation</vt:lpstr>
      <vt:lpstr>Filters to look out for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Search &amp; Destroy</vt:lpstr>
      <vt:lpstr>PowerPoint Presentation</vt:lpstr>
      <vt:lpstr>Steps to access this database: </vt:lpstr>
      <vt:lpstr>PowerPoint Presentation</vt:lpstr>
      <vt:lpstr>PowerPoint Presentation</vt:lpstr>
      <vt:lpstr>PowerPoint Presentation</vt:lpstr>
      <vt:lpstr>PowerPoint Presentation</vt:lpstr>
      <vt:lpstr>Thank You!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Vitiello, Regina</dc:creator>
  <cp:lastModifiedBy>Vitiello, Regina</cp:lastModifiedBy>
  <cp:revision>2</cp:revision>
  <dcterms:created xsi:type="dcterms:W3CDTF">2025-05-13T13:47:52Z</dcterms:created>
  <dcterms:modified xsi:type="dcterms:W3CDTF">2025-05-13T14:35:48Z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0x0101009EA3706694A6284D8A493F0C6A05BD79</vt:lpwstr>
  </property>
</Properties>
</file>